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77" r:id="rId5"/>
    <p:sldMasterId id="2147483654" r:id="rId6"/>
    <p:sldMasterId id="2147483657" r:id="rId7"/>
    <p:sldMasterId id="2147483648" r:id="rId8"/>
    <p:sldMasterId id="2147483664" r:id="rId9"/>
    <p:sldMasterId id="2147483670" r:id="rId10"/>
    <p:sldMasterId id="2147483692" r:id="rId11"/>
    <p:sldMasterId id="2147483694" r:id="rId12"/>
  </p:sldMasterIdLst>
  <p:notesMasterIdLst>
    <p:notesMasterId r:id="rId71"/>
  </p:notesMasterIdLst>
  <p:sldIdLst>
    <p:sldId id="259" r:id="rId13"/>
    <p:sldId id="301" r:id="rId14"/>
    <p:sldId id="294" r:id="rId15"/>
    <p:sldId id="275" r:id="rId16"/>
    <p:sldId id="330" r:id="rId17"/>
    <p:sldId id="354" r:id="rId18"/>
    <p:sldId id="356" r:id="rId19"/>
    <p:sldId id="339" r:id="rId20"/>
    <p:sldId id="340" r:id="rId21"/>
    <p:sldId id="341" r:id="rId22"/>
    <p:sldId id="332" r:id="rId23"/>
    <p:sldId id="329" r:id="rId24"/>
    <p:sldId id="342" r:id="rId25"/>
    <p:sldId id="344" r:id="rId26"/>
    <p:sldId id="345" r:id="rId27"/>
    <p:sldId id="346" r:id="rId28"/>
    <p:sldId id="347" r:id="rId29"/>
    <p:sldId id="335" r:id="rId30"/>
    <p:sldId id="379" r:id="rId31"/>
    <p:sldId id="380" r:id="rId32"/>
    <p:sldId id="381" r:id="rId33"/>
    <p:sldId id="382" r:id="rId34"/>
    <p:sldId id="363" r:id="rId35"/>
    <p:sldId id="364" r:id="rId36"/>
    <p:sldId id="365" r:id="rId37"/>
    <p:sldId id="374" r:id="rId38"/>
    <p:sldId id="373" r:id="rId39"/>
    <p:sldId id="375" r:id="rId40"/>
    <p:sldId id="377" r:id="rId41"/>
    <p:sldId id="376" r:id="rId42"/>
    <p:sldId id="393" r:id="rId43"/>
    <p:sldId id="387" r:id="rId44"/>
    <p:sldId id="388" r:id="rId45"/>
    <p:sldId id="389" r:id="rId46"/>
    <p:sldId id="390" r:id="rId47"/>
    <p:sldId id="392" r:id="rId48"/>
    <p:sldId id="391" r:id="rId49"/>
    <p:sldId id="348" r:id="rId50"/>
    <p:sldId id="383" r:id="rId51"/>
    <p:sldId id="397" r:id="rId52"/>
    <p:sldId id="384" r:id="rId53"/>
    <p:sldId id="395" r:id="rId54"/>
    <p:sldId id="407" r:id="rId55"/>
    <p:sldId id="429" r:id="rId56"/>
    <p:sldId id="408" r:id="rId57"/>
    <p:sldId id="400" r:id="rId58"/>
    <p:sldId id="412" r:id="rId59"/>
    <p:sldId id="401" r:id="rId60"/>
    <p:sldId id="413" r:id="rId61"/>
    <p:sldId id="402" r:id="rId62"/>
    <p:sldId id="410" r:id="rId63"/>
    <p:sldId id="423" r:id="rId64"/>
    <p:sldId id="428" r:id="rId65"/>
    <p:sldId id="433" r:id="rId66"/>
    <p:sldId id="432" r:id="rId67"/>
    <p:sldId id="431" r:id="rId68"/>
    <p:sldId id="430" r:id="rId69"/>
    <p:sldId id="286" r:id="rId70"/>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2" userDrawn="1">
          <p15:clr>
            <a:srgbClr val="A4A3A4"/>
          </p15:clr>
        </p15:guide>
        <p15:guide id="2" pos="3840" userDrawn="1">
          <p15:clr>
            <a:srgbClr val="A4A3A4"/>
          </p15:clr>
        </p15:guide>
        <p15:guide id="3" pos="39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ACCE"/>
    <a:srgbClr val="5C6C5D"/>
    <a:srgbClr val="1A1B28"/>
    <a:srgbClr val="3D2E58"/>
    <a:srgbClr val="A942FF"/>
    <a:srgbClr val="9C3DF1"/>
    <a:srgbClr val="0096FF"/>
    <a:srgbClr val="B5AE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77"/>
    <p:restoredTop sz="84746"/>
  </p:normalViewPr>
  <p:slideViewPr>
    <p:cSldViewPr snapToGrid="0">
      <p:cViewPr varScale="1">
        <p:scale>
          <a:sx n="122" d="100"/>
          <a:sy n="122" d="100"/>
        </p:scale>
        <p:origin x="1752" y="192"/>
      </p:cViewPr>
      <p:guideLst>
        <p:guide orient="horz" pos="572"/>
        <p:guide pos="3840"/>
        <p:guide pos="39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4FBC5039-F22C-8E48-9C21-A06CF4617EF6}" type="datetimeFigureOut">
              <a:rPr lang="en-US" smtClean="0"/>
              <a:t>6/7/22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57DF7F38-EA44-B84D-A1E7-609BB8B35607}" type="slidenum">
              <a:rPr lang="en-US" smtClean="0"/>
              <a:t>‹#›</a:t>
            </a:fld>
            <a:endParaRPr lang="en-US"/>
          </a:p>
        </p:txBody>
      </p:sp>
    </p:spTree>
    <p:extLst>
      <p:ext uri="{BB962C8B-B14F-4D97-AF65-F5344CB8AC3E}">
        <p14:creationId xmlns:p14="http://schemas.microsoft.com/office/powerpoint/2010/main" val="4090930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2</a:t>
            </a:fld>
            <a:endParaRPr lang="en-US"/>
          </a:p>
        </p:txBody>
      </p:sp>
    </p:spTree>
    <p:extLst>
      <p:ext uri="{BB962C8B-B14F-4D97-AF65-F5344CB8AC3E}">
        <p14:creationId xmlns:p14="http://schemas.microsoft.com/office/powerpoint/2010/main" val="2996692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Remember, feedback is a non-negotiable part of the job. So you might as well take control of it. Control who you get feedback from, when you get it, and how you respond to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7DF7F38-EA44-B84D-A1E7-609BB8B35607}" type="slidenum">
              <a:rPr lang="en-US" smtClean="0"/>
              <a:t>12</a:t>
            </a:fld>
            <a:endParaRPr lang="en-US"/>
          </a:p>
        </p:txBody>
      </p:sp>
    </p:spTree>
    <p:extLst>
      <p:ext uri="{BB962C8B-B14F-4D97-AF65-F5344CB8AC3E}">
        <p14:creationId xmlns:p14="http://schemas.microsoft.com/office/powerpoint/2010/main" val="129694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Feedback shouldn’t feel like a passive act for you. You’re not a cat that someone has dressed up, and you hate it but you can’t do anything about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Instead, reframe feedback as something you are actively seeking out, to help you create better work.</a:t>
            </a: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13</a:t>
            </a:fld>
            <a:endParaRPr lang="en-US"/>
          </a:p>
        </p:txBody>
      </p:sp>
    </p:spTree>
    <p:extLst>
      <p:ext uri="{BB962C8B-B14F-4D97-AF65-F5344CB8AC3E}">
        <p14:creationId xmlns:p14="http://schemas.microsoft.com/office/powerpoint/2010/main" val="286978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Ask for feedback when something is 80% done, not 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100% you’ve done the very best you can, you’re invested in it, and psychologically you’re ready to move onto the next 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Frankly, it’s depressing.</a:t>
            </a: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14</a:t>
            </a:fld>
            <a:endParaRPr lang="en-US"/>
          </a:p>
        </p:txBody>
      </p:sp>
    </p:spTree>
    <p:extLst>
      <p:ext uri="{BB962C8B-B14F-4D97-AF65-F5344CB8AC3E}">
        <p14:creationId xmlns:p14="http://schemas.microsoft.com/office/powerpoint/2010/main" val="928681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reiterate this point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80% you know it’s roughly right but still needs some work, and it won’t feel so jarring when people suggest improvements to it.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will also speed up your work, because that final 20% will get done fast with recommendations and ideas from colleagues and stakeholders.</a:t>
            </a: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15</a:t>
            </a:fld>
            <a:endParaRPr lang="en-US"/>
          </a:p>
        </p:txBody>
      </p:sp>
    </p:spTree>
    <p:extLst>
      <p:ext uri="{BB962C8B-B14F-4D97-AF65-F5344CB8AC3E}">
        <p14:creationId xmlns:p14="http://schemas.microsoft.com/office/powerpoint/2010/main" val="79763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16</a:t>
            </a:fld>
            <a:endParaRPr lang="en-US"/>
          </a:p>
        </p:txBody>
      </p:sp>
    </p:spTree>
    <p:extLst>
      <p:ext uri="{BB962C8B-B14F-4D97-AF65-F5344CB8AC3E}">
        <p14:creationId xmlns:p14="http://schemas.microsoft.com/office/powerpoint/2010/main" val="2529930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content crit is a highly structured meeting where you share your work with other content designers, and they help you improve it.</a:t>
            </a:r>
          </a:p>
          <a:p>
            <a:endParaRPr lang="en-US" dirty="0"/>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17</a:t>
            </a:fld>
            <a:endParaRPr lang="en-US"/>
          </a:p>
        </p:txBody>
      </p:sp>
    </p:spTree>
    <p:extLst>
      <p:ext uri="{BB962C8B-B14F-4D97-AF65-F5344CB8AC3E}">
        <p14:creationId xmlns:p14="http://schemas.microsoft.com/office/powerpoint/2010/main" val="1680887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they’re not, is a load of people ganging up you to criticism your work.</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Done well they’re actually really fun – you get a fresh perspective on your work from people, and they’re a chance for content designers to get together and geek out about what they love - content design. </a:t>
            </a: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18</a:t>
            </a:fld>
            <a:endParaRPr lang="en-US"/>
          </a:p>
        </p:txBody>
      </p:sp>
    </p:spTree>
    <p:extLst>
      <p:ext uri="{BB962C8B-B14F-4D97-AF65-F5344CB8AC3E}">
        <p14:creationId xmlns:p14="http://schemas.microsoft.com/office/powerpoint/2010/main" val="3175671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19</a:t>
            </a:fld>
            <a:endParaRPr lang="en-US"/>
          </a:p>
        </p:txBody>
      </p:sp>
    </p:spTree>
    <p:extLst>
      <p:ext uri="{BB962C8B-B14F-4D97-AF65-F5344CB8AC3E}">
        <p14:creationId xmlns:p14="http://schemas.microsoft.com/office/powerpoint/2010/main" val="273335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20</a:t>
            </a:fld>
            <a:endParaRPr lang="en-US"/>
          </a:p>
        </p:txBody>
      </p:sp>
    </p:spTree>
    <p:extLst>
      <p:ext uri="{BB962C8B-B14F-4D97-AF65-F5344CB8AC3E}">
        <p14:creationId xmlns:p14="http://schemas.microsoft.com/office/powerpoint/2010/main" val="31399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21</a:t>
            </a:fld>
            <a:endParaRPr lang="en-US"/>
          </a:p>
        </p:txBody>
      </p:sp>
    </p:spTree>
    <p:extLst>
      <p:ext uri="{BB962C8B-B14F-4D97-AF65-F5344CB8AC3E}">
        <p14:creationId xmlns:p14="http://schemas.microsoft.com/office/powerpoint/2010/main" val="252589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DF7F38-EA44-B84D-A1E7-609BB8B35607}" type="slidenum">
              <a:rPr lang="en-US" smtClean="0"/>
              <a:t>3</a:t>
            </a:fld>
            <a:endParaRPr lang="en-US"/>
          </a:p>
        </p:txBody>
      </p:sp>
    </p:spTree>
    <p:extLst>
      <p:ext uri="{BB962C8B-B14F-4D97-AF65-F5344CB8AC3E}">
        <p14:creationId xmlns:p14="http://schemas.microsoft.com/office/powerpoint/2010/main" val="2302264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7-page poster which does that already. It created by a couple of designers working within the UK government. </a:t>
            </a: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22</a:t>
            </a:fld>
            <a:endParaRPr lang="en-US"/>
          </a:p>
        </p:txBody>
      </p:sp>
    </p:spTree>
    <p:extLst>
      <p:ext uri="{BB962C8B-B14F-4D97-AF65-F5344CB8AC3E}">
        <p14:creationId xmlns:p14="http://schemas.microsoft.com/office/powerpoint/2010/main" val="3193386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workshop, time-keeping is really important. You need to give people enough context to understand the work, then they need time to think, then you need time to discuss it together.</a:t>
            </a: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23</a:t>
            </a:fld>
            <a:endParaRPr lang="en-US"/>
          </a:p>
        </p:txBody>
      </p:sp>
    </p:spTree>
    <p:extLst>
      <p:ext uri="{BB962C8B-B14F-4D97-AF65-F5344CB8AC3E}">
        <p14:creationId xmlns:p14="http://schemas.microsoft.com/office/powerpoint/2010/main" val="179838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make it very clear what you want feedback on. This is especially important for more junior content designers, who may feel intimidated pointing out errors. </a:t>
            </a:r>
          </a:p>
          <a:p>
            <a:endParaRPr lang="en-US" dirty="0"/>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24</a:t>
            </a:fld>
            <a:endParaRPr lang="en-US"/>
          </a:p>
        </p:txBody>
      </p:sp>
    </p:spTree>
    <p:extLst>
      <p:ext uri="{BB962C8B-B14F-4D97-AF65-F5344CB8AC3E}">
        <p14:creationId xmlns:p14="http://schemas.microsoft.com/office/powerpoint/2010/main" val="2347236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it might be useful to see what a crit actually looks like. This is a journey I worked on. I put pink boxes around the pages I wanted people to focus on, and they left comments with their notes. While they were writing them I was looking at what they said, and I made a note of any comments I thought it would be useful to discuss.</a:t>
            </a:r>
          </a:p>
        </p:txBody>
      </p:sp>
      <p:sp>
        <p:nvSpPr>
          <p:cNvPr id="4" name="Slide Number Placeholder 3"/>
          <p:cNvSpPr>
            <a:spLocks noGrp="1"/>
          </p:cNvSpPr>
          <p:nvPr>
            <p:ph type="sldNum" sz="quarter" idx="5"/>
          </p:nvPr>
        </p:nvSpPr>
        <p:spPr/>
        <p:txBody>
          <a:bodyPr/>
          <a:lstStyle/>
          <a:p>
            <a:fld id="{57DF7F38-EA44-B84D-A1E7-609BB8B35607}" type="slidenum">
              <a:rPr lang="en-US" smtClean="0"/>
              <a:t>25</a:t>
            </a:fld>
            <a:endParaRPr lang="en-US"/>
          </a:p>
        </p:txBody>
      </p:sp>
    </p:spTree>
    <p:extLst>
      <p:ext uri="{BB962C8B-B14F-4D97-AF65-F5344CB8AC3E}">
        <p14:creationId xmlns:p14="http://schemas.microsoft.com/office/powerpoint/2010/main" val="886312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 about plain language</a:t>
            </a:r>
          </a:p>
        </p:txBody>
      </p:sp>
      <p:sp>
        <p:nvSpPr>
          <p:cNvPr id="4" name="Slide Number Placeholder 3"/>
          <p:cNvSpPr>
            <a:spLocks noGrp="1"/>
          </p:cNvSpPr>
          <p:nvPr>
            <p:ph type="sldNum" sz="quarter" idx="5"/>
          </p:nvPr>
        </p:nvSpPr>
        <p:spPr/>
        <p:txBody>
          <a:bodyPr/>
          <a:lstStyle/>
          <a:p>
            <a:fld id="{57DF7F38-EA44-B84D-A1E7-609BB8B35607}" type="slidenum">
              <a:rPr lang="en-US" smtClean="0"/>
              <a:t>26</a:t>
            </a:fld>
            <a:endParaRPr lang="en-US"/>
          </a:p>
        </p:txBody>
      </p:sp>
    </p:spTree>
    <p:extLst>
      <p:ext uri="{BB962C8B-B14F-4D97-AF65-F5344CB8AC3E}">
        <p14:creationId xmlns:p14="http://schemas.microsoft.com/office/powerpoint/2010/main" val="64970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style guide I was using didn’t allow negative contractions</a:t>
            </a:r>
          </a:p>
          <a:p>
            <a:endParaRPr lang="en-US" dirty="0"/>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27</a:t>
            </a:fld>
            <a:endParaRPr lang="en-US"/>
          </a:p>
        </p:txBody>
      </p:sp>
    </p:spTree>
    <p:extLst>
      <p:ext uri="{BB962C8B-B14F-4D97-AF65-F5344CB8AC3E}">
        <p14:creationId xmlns:p14="http://schemas.microsoft.com/office/powerpoint/2010/main" val="1295954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about how the content was displayed on the page</a:t>
            </a: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28</a:t>
            </a:fld>
            <a:endParaRPr lang="en-US"/>
          </a:p>
        </p:txBody>
      </p:sp>
    </p:spTree>
    <p:extLst>
      <p:ext uri="{BB962C8B-B14F-4D97-AF65-F5344CB8AC3E}">
        <p14:creationId xmlns:p14="http://schemas.microsoft.com/office/powerpoint/2010/main" val="3020547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really helpful reminder about cognitive load – this is why it’s good to get a fresh perspective with someone who’s not been working on it </a:t>
            </a: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29</a:t>
            </a:fld>
            <a:endParaRPr lang="en-US"/>
          </a:p>
        </p:txBody>
      </p:sp>
    </p:spTree>
    <p:extLst>
      <p:ext uri="{BB962C8B-B14F-4D97-AF65-F5344CB8AC3E}">
        <p14:creationId xmlns:p14="http://schemas.microsoft.com/office/powerpoint/2010/main" val="2530035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Miro comments are useful for threaded conversations</a:t>
            </a:r>
          </a:p>
          <a:p>
            <a:endParaRPr lang="en-US" dirty="0"/>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30</a:t>
            </a:fld>
            <a:endParaRPr lang="en-US"/>
          </a:p>
        </p:txBody>
      </p:sp>
    </p:spTree>
    <p:extLst>
      <p:ext uri="{BB962C8B-B14F-4D97-AF65-F5344CB8AC3E}">
        <p14:creationId xmlns:p14="http://schemas.microsoft.com/office/powerpoint/2010/main" val="2392150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31</a:t>
            </a:fld>
            <a:endParaRPr lang="en-US"/>
          </a:p>
        </p:txBody>
      </p:sp>
    </p:spTree>
    <p:extLst>
      <p:ext uri="{BB962C8B-B14F-4D97-AF65-F5344CB8AC3E}">
        <p14:creationId xmlns:p14="http://schemas.microsoft.com/office/powerpoint/2010/main" val="2851909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don’t need feedback if you’re a good content designer. In fact, if you’re as good as you claim to be, everything you write should be perfect first time - and if it’s not, you’re a failure. Not only that, but anyone who suggests you haven’t written the most spectacular piece of content possible must hate you. They think you’re a fool, an imposter, and they’re laughing at you.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Ridiculous? Of course. But there is also a tiny truth hidden in all that nonsense. It’s a natural instinct to fear feedback, and to take criticism of our work as a criticism of ourselves. </a:t>
            </a:r>
          </a:p>
          <a:p>
            <a:endParaRPr lang="en-US" dirty="0"/>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5</a:t>
            </a:fld>
            <a:endParaRPr lang="en-US"/>
          </a:p>
        </p:txBody>
      </p:sp>
    </p:spTree>
    <p:extLst>
      <p:ext uri="{BB962C8B-B14F-4D97-AF65-F5344CB8AC3E}">
        <p14:creationId xmlns:p14="http://schemas.microsoft.com/office/powerpoint/2010/main" val="89528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32</a:t>
            </a:fld>
            <a:endParaRPr lang="en-US"/>
          </a:p>
        </p:txBody>
      </p:sp>
    </p:spTree>
    <p:extLst>
      <p:ext uri="{BB962C8B-B14F-4D97-AF65-F5344CB8AC3E}">
        <p14:creationId xmlns:p14="http://schemas.microsoft.com/office/powerpoint/2010/main" val="167591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33</a:t>
            </a:fld>
            <a:endParaRPr lang="en-US"/>
          </a:p>
        </p:txBody>
      </p:sp>
    </p:spTree>
    <p:extLst>
      <p:ext uri="{BB962C8B-B14F-4D97-AF65-F5344CB8AC3E}">
        <p14:creationId xmlns:p14="http://schemas.microsoft.com/office/powerpoint/2010/main" val="3598638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34</a:t>
            </a:fld>
            <a:endParaRPr lang="en-US"/>
          </a:p>
        </p:txBody>
      </p:sp>
    </p:spTree>
    <p:extLst>
      <p:ext uri="{BB962C8B-B14F-4D97-AF65-F5344CB8AC3E}">
        <p14:creationId xmlns:p14="http://schemas.microsoft.com/office/powerpoint/2010/main" val="1080564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35</a:t>
            </a:fld>
            <a:endParaRPr lang="en-US"/>
          </a:p>
        </p:txBody>
      </p:sp>
    </p:spTree>
    <p:extLst>
      <p:ext uri="{BB962C8B-B14F-4D97-AF65-F5344CB8AC3E}">
        <p14:creationId xmlns:p14="http://schemas.microsoft.com/office/powerpoint/2010/main" val="3145592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36</a:t>
            </a:fld>
            <a:endParaRPr lang="en-US"/>
          </a:p>
        </p:txBody>
      </p:sp>
    </p:spTree>
    <p:extLst>
      <p:ext uri="{BB962C8B-B14F-4D97-AF65-F5344CB8AC3E}">
        <p14:creationId xmlns:p14="http://schemas.microsoft.com/office/powerpoint/2010/main" val="3764676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37</a:t>
            </a:fld>
            <a:endParaRPr lang="en-US"/>
          </a:p>
        </p:txBody>
      </p:sp>
    </p:spTree>
    <p:extLst>
      <p:ext uri="{BB962C8B-B14F-4D97-AF65-F5344CB8AC3E}">
        <p14:creationId xmlns:p14="http://schemas.microsoft.com/office/powerpoint/2010/main" val="2953683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“stakeholders” is whoever is driving the project – often the people who signed off the budget.</a:t>
            </a: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38</a:t>
            </a:fld>
            <a:endParaRPr lang="en-US"/>
          </a:p>
        </p:txBody>
      </p:sp>
    </p:spTree>
    <p:extLst>
      <p:ext uri="{BB962C8B-B14F-4D97-AF65-F5344CB8AC3E}">
        <p14:creationId xmlns:p14="http://schemas.microsoft.com/office/powerpoint/2010/main" val="1164720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t>Ways of working: get right people lined up at start of project</a:t>
            </a:r>
          </a:p>
          <a:p>
            <a:pPr>
              <a:lnSpc>
                <a:spcPct val="100000"/>
              </a:lnSpc>
            </a:pPr>
            <a:r>
              <a:rPr lang="en-GB" sz="1200" dirty="0"/>
              <a:t>Different stakeholders (experts, legal, product owner / policy owner), different involvement (RACI)</a:t>
            </a:r>
          </a:p>
          <a:p>
            <a:pPr>
              <a:lnSpc>
                <a:spcPct val="100000"/>
              </a:lnSpc>
            </a:pPr>
            <a:r>
              <a:rPr lang="en-GB" sz="1200" dirty="0"/>
              <a:t>Ways of working: explaining everyone’s roles (relates to RACI), how important is the user in your work (sets your expectations, will help later on in disputes)</a:t>
            </a:r>
          </a:p>
          <a:p>
            <a:pPr>
              <a:lnSpc>
                <a:spcPct val="100000"/>
              </a:lnSpc>
            </a:pPr>
            <a:endParaRPr lang="en-GB" sz="1200" dirty="0"/>
          </a:p>
          <a:p>
            <a:pPr>
              <a:lnSpc>
                <a:spcPct val="100000"/>
              </a:lnSpc>
            </a:pPr>
            <a:r>
              <a:rPr lang="en-GB" sz="1200" dirty="0"/>
              <a:t>Agree when to give updates – sprint cadence</a:t>
            </a:r>
          </a:p>
        </p:txBody>
      </p:sp>
      <p:sp>
        <p:nvSpPr>
          <p:cNvPr id="4" name="Slide Number Placeholder 3"/>
          <p:cNvSpPr>
            <a:spLocks noGrp="1"/>
          </p:cNvSpPr>
          <p:nvPr>
            <p:ph type="sldNum" sz="quarter" idx="5"/>
          </p:nvPr>
        </p:nvSpPr>
        <p:spPr/>
        <p:txBody>
          <a:bodyPr/>
          <a:lstStyle/>
          <a:p>
            <a:fld id="{57DF7F38-EA44-B84D-A1E7-609BB8B35607}" type="slidenum">
              <a:rPr lang="en-US" smtClean="0"/>
              <a:t>39</a:t>
            </a:fld>
            <a:endParaRPr lang="en-US"/>
          </a:p>
        </p:txBody>
      </p:sp>
    </p:spTree>
    <p:extLst>
      <p:ext uri="{BB962C8B-B14F-4D97-AF65-F5344CB8AC3E}">
        <p14:creationId xmlns:p14="http://schemas.microsoft.com/office/powerpoint/2010/main" val="1072652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40</a:t>
            </a:fld>
            <a:endParaRPr lang="en-US"/>
          </a:p>
        </p:txBody>
      </p:sp>
    </p:spTree>
    <p:extLst>
      <p:ext uri="{BB962C8B-B14F-4D97-AF65-F5344CB8AC3E}">
        <p14:creationId xmlns:p14="http://schemas.microsoft.com/office/powerpoint/2010/main" val="2165917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41</a:t>
            </a:fld>
            <a:endParaRPr lang="en-US"/>
          </a:p>
        </p:txBody>
      </p:sp>
    </p:spTree>
    <p:extLst>
      <p:ext uri="{BB962C8B-B14F-4D97-AF65-F5344CB8AC3E}">
        <p14:creationId xmlns:p14="http://schemas.microsoft.com/office/powerpoint/2010/main" val="427613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“bracing” for feedback</a:t>
            </a: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And that’s how it can feel, right? Something terrible is coming, and we’re powerless to do anything about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that’s not true, as I’ll be showing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feedback is an essential part of the job, so we need to learn to manage the process. The first part of this process is mentally preparing for it.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6</a:t>
            </a:fld>
            <a:endParaRPr lang="en-US"/>
          </a:p>
        </p:txBody>
      </p:sp>
    </p:spTree>
    <p:extLst>
      <p:ext uri="{BB962C8B-B14F-4D97-AF65-F5344CB8AC3E}">
        <p14:creationId xmlns:p14="http://schemas.microsoft.com/office/powerpoint/2010/main" val="1563145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don’t always go according to plan. </a:t>
            </a:r>
          </a:p>
        </p:txBody>
      </p:sp>
      <p:sp>
        <p:nvSpPr>
          <p:cNvPr id="4" name="Slide Number Placeholder 3"/>
          <p:cNvSpPr>
            <a:spLocks noGrp="1"/>
          </p:cNvSpPr>
          <p:nvPr>
            <p:ph type="sldNum" sz="quarter" idx="5"/>
          </p:nvPr>
        </p:nvSpPr>
        <p:spPr/>
        <p:txBody>
          <a:bodyPr/>
          <a:lstStyle/>
          <a:p>
            <a:fld id="{57DF7F38-EA44-B84D-A1E7-609BB8B35607}" type="slidenum">
              <a:rPr lang="en-US" smtClean="0"/>
              <a:t>42</a:t>
            </a:fld>
            <a:endParaRPr lang="en-US"/>
          </a:p>
        </p:txBody>
      </p:sp>
    </p:spTree>
    <p:extLst>
      <p:ext uri="{BB962C8B-B14F-4D97-AF65-F5344CB8AC3E}">
        <p14:creationId xmlns:p14="http://schemas.microsoft.com/office/powerpoint/2010/main" val="216122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43</a:t>
            </a:fld>
            <a:endParaRPr lang="en-US"/>
          </a:p>
        </p:txBody>
      </p:sp>
    </p:spTree>
    <p:extLst>
      <p:ext uri="{BB962C8B-B14F-4D97-AF65-F5344CB8AC3E}">
        <p14:creationId xmlns:p14="http://schemas.microsoft.com/office/powerpoint/2010/main" val="3954918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44</a:t>
            </a:fld>
            <a:endParaRPr lang="en-US"/>
          </a:p>
        </p:txBody>
      </p:sp>
    </p:spTree>
    <p:extLst>
      <p:ext uri="{BB962C8B-B14F-4D97-AF65-F5344CB8AC3E}">
        <p14:creationId xmlns:p14="http://schemas.microsoft.com/office/powerpoint/2010/main" val="3391112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45</a:t>
            </a:fld>
            <a:endParaRPr lang="en-US"/>
          </a:p>
        </p:txBody>
      </p:sp>
    </p:spTree>
    <p:extLst>
      <p:ext uri="{BB962C8B-B14F-4D97-AF65-F5344CB8AC3E}">
        <p14:creationId xmlns:p14="http://schemas.microsoft.com/office/powerpoint/2010/main" val="1704688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Best path (from UCD </a:t>
            </a:r>
            <a:r>
              <a:rPr lang="en-GB" sz="1600" dirty="0" err="1"/>
              <a:t>PoV</a:t>
            </a:r>
            <a:r>
              <a:rPr lang="en-GB" sz="1600" dirty="0"/>
              <a:t>) Invite them to UR sessions (building empathy with users). </a:t>
            </a:r>
            <a:r>
              <a:rPr lang="en-GB" dirty="0"/>
              <a:t>‘User needs’ can feel vague and hypothetical. But seeing real users struggle is different. Work with UR to tell a good story. </a:t>
            </a:r>
            <a:endParaRPr lang="en-GB" sz="1200" dirty="0"/>
          </a:p>
        </p:txBody>
      </p:sp>
      <p:sp>
        <p:nvSpPr>
          <p:cNvPr id="4" name="Slide Number Placeholder 3"/>
          <p:cNvSpPr>
            <a:spLocks noGrp="1"/>
          </p:cNvSpPr>
          <p:nvPr>
            <p:ph type="sldNum" sz="quarter" idx="5"/>
          </p:nvPr>
        </p:nvSpPr>
        <p:spPr/>
        <p:txBody>
          <a:bodyPr/>
          <a:lstStyle/>
          <a:p>
            <a:fld id="{57DF7F38-EA44-B84D-A1E7-609BB8B35607}" type="slidenum">
              <a:rPr lang="en-US" smtClean="0"/>
              <a:t>46</a:t>
            </a:fld>
            <a:endParaRPr lang="en-US"/>
          </a:p>
        </p:txBody>
      </p:sp>
    </p:spTree>
    <p:extLst>
      <p:ext uri="{BB962C8B-B14F-4D97-AF65-F5344CB8AC3E}">
        <p14:creationId xmlns:p14="http://schemas.microsoft.com/office/powerpoint/2010/main" val="2353853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47</a:t>
            </a:fld>
            <a:endParaRPr lang="en-US"/>
          </a:p>
        </p:txBody>
      </p:sp>
    </p:spTree>
    <p:extLst>
      <p:ext uri="{BB962C8B-B14F-4D97-AF65-F5344CB8AC3E}">
        <p14:creationId xmlns:p14="http://schemas.microsoft.com/office/powerpoint/2010/main" val="2751194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are THEIR motivators? Speed up processes, reduce calls to helpline? Highlight the risks of proceeding against your advice. </a:t>
            </a:r>
          </a:p>
          <a:p>
            <a:pPr>
              <a:lnSpc>
                <a:spcPct val="100000"/>
              </a:lnSpc>
            </a:pPr>
            <a:endParaRPr lang="en-GB" sz="1200" dirty="0"/>
          </a:p>
        </p:txBody>
      </p:sp>
      <p:sp>
        <p:nvSpPr>
          <p:cNvPr id="4" name="Slide Number Placeholder 3"/>
          <p:cNvSpPr>
            <a:spLocks noGrp="1"/>
          </p:cNvSpPr>
          <p:nvPr>
            <p:ph type="sldNum" sz="quarter" idx="5"/>
          </p:nvPr>
        </p:nvSpPr>
        <p:spPr/>
        <p:txBody>
          <a:bodyPr/>
          <a:lstStyle/>
          <a:p>
            <a:fld id="{57DF7F38-EA44-B84D-A1E7-609BB8B35607}" type="slidenum">
              <a:rPr lang="en-US" smtClean="0"/>
              <a:t>48</a:t>
            </a:fld>
            <a:endParaRPr lang="en-US"/>
          </a:p>
        </p:txBody>
      </p:sp>
    </p:spTree>
    <p:extLst>
      <p:ext uri="{BB962C8B-B14F-4D97-AF65-F5344CB8AC3E}">
        <p14:creationId xmlns:p14="http://schemas.microsoft.com/office/powerpoint/2010/main" val="4239859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49</a:t>
            </a:fld>
            <a:endParaRPr lang="en-US"/>
          </a:p>
        </p:txBody>
      </p:sp>
    </p:spTree>
    <p:extLst>
      <p:ext uri="{BB962C8B-B14F-4D97-AF65-F5344CB8AC3E}">
        <p14:creationId xmlns:p14="http://schemas.microsoft.com/office/powerpoint/2010/main" val="897842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dirty="0"/>
              <a:t>Don’t be too dogmatic. Compromise. Win the war, not the battle. Be pragmatic. It’s a tricky line to draw, but you have to draw it. </a:t>
            </a:r>
          </a:p>
          <a:p>
            <a:pPr>
              <a:lnSpc>
                <a:spcPct val="100000"/>
              </a:lnSpc>
            </a:pPr>
            <a:r>
              <a:rPr lang="en-GB" dirty="0"/>
              <a:t>Don’t get into “us and them”.</a:t>
            </a:r>
          </a:p>
          <a:p>
            <a:pPr>
              <a:lnSpc>
                <a:spcPct val="100000"/>
              </a:lnSpc>
            </a:pPr>
            <a:endParaRPr lang="en-GB" sz="1200" dirty="0"/>
          </a:p>
        </p:txBody>
      </p:sp>
      <p:sp>
        <p:nvSpPr>
          <p:cNvPr id="4" name="Slide Number Placeholder 3"/>
          <p:cNvSpPr>
            <a:spLocks noGrp="1"/>
          </p:cNvSpPr>
          <p:nvPr>
            <p:ph type="sldNum" sz="quarter" idx="5"/>
          </p:nvPr>
        </p:nvSpPr>
        <p:spPr/>
        <p:txBody>
          <a:bodyPr/>
          <a:lstStyle/>
          <a:p>
            <a:fld id="{57DF7F38-EA44-B84D-A1E7-609BB8B35607}" type="slidenum">
              <a:rPr lang="en-US" smtClean="0"/>
              <a:t>50</a:t>
            </a:fld>
            <a:endParaRPr lang="en-US"/>
          </a:p>
        </p:txBody>
      </p:sp>
    </p:spTree>
    <p:extLst>
      <p:ext uri="{BB962C8B-B14F-4D97-AF65-F5344CB8AC3E}">
        <p14:creationId xmlns:p14="http://schemas.microsoft.com/office/powerpoint/2010/main" val="2201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t>Everyone can have an opinion, doesn’t mean you need to change anything. RACI is your friend.</a:t>
            </a:r>
          </a:p>
          <a:p>
            <a:pPr>
              <a:lnSpc>
                <a:spcPct val="100000"/>
              </a:lnSpc>
            </a:pPr>
            <a:r>
              <a:rPr lang="en-GB" sz="1200" dirty="0"/>
              <a:t>You are the expert. </a:t>
            </a:r>
          </a:p>
          <a:p>
            <a:pPr>
              <a:lnSpc>
                <a:spcPct val="100000"/>
              </a:lnSpc>
            </a:pPr>
            <a:r>
              <a:rPr lang="en-GB" sz="1200" dirty="0"/>
              <a:t>Feature creep? “talk to X who can write a ticket for the backlog” Documentation is your friend</a:t>
            </a:r>
          </a:p>
          <a:p>
            <a:pPr>
              <a:lnSpc>
                <a:spcPct val="100000"/>
              </a:lnSpc>
            </a:pPr>
            <a:endParaRPr lang="en-GB" sz="1200" dirty="0"/>
          </a:p>
        </p:txBody>
      </p:sp>
      <p:sp>
        <p:nvSpPr>
          <p:cNvPr id="4" name="Slide Number Placeholder 3"/>
          <p:cNvSpPr>
            <a:spLocks noGrp="1"/>
          </p:cNvSpPr>
          <p:nvPr>
            <p:ph type="sldNum" sz="quarter" idx="5"/>
          </p:nvPr>
        </p:nvSpPr>
        <p:spPr/>
        <p:txBody>
          <a:bodyPr/>
          <a:lstStyle/>
          <a:p>
            <a:fld id="{57DF7F38-EA44-B84D-A1E7-609BB8B35607}" type="slidenum">
              <a:rPr lang="en-US" smtClean="0"/>
              <a:t>51</a:t>
            </a:fld>
            <a:endParaRPr lang="en-US"/>
          </a:p>
        </p:txBody>
      </p:sp>
    </p:spTree>
    <p:extLst>
      <p:ext uri="{BB962C8B-B14F-4D97-AF65-F5344CB8AC3E}">
        <p14:creationId xmlns:p14="http://schemas.microsoft.com/office/powerpoint/2010/main" val="415702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7</a:t>
            </a:fld>
            <a:endParaRPr lang="en-US"/>
          </a:p>
        </p:txBody>
      </p:sp>
    </p:spTree>
    <p:extLst>
      <p:ext uri="{BB962C8B-B14F-4D97-AF65-F5344CB8AC3E}">
        <p14:creationId xmlns:p14="http://schemas.microsoft.com/office/powerpoint/2010/main" val="3644466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52</a:t>
            </a:fld>
            <a:endParaRPr lang="en-US"/>
          </a:p>
        </p:txBody>
      </p:sp>
    </p:spTree>
    <p:extLst>
      <p:ext uri="{BB962C8B-B14F-4D97-AF65-F5344CB8AC3E}">
        <p14:creationId xmlns:p14="http://schemas.microsoft.com/office/powerpoint/2010/main" val="2630435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53</a:t>
            </a:fld>
            <a:endParaRPr lang="en-US"/>
          </a:p>
        </p:txBody>
      </p:sp>
    </p:spTree>
    <p:extLst>
      <p:ext uri="{BB962C8B-B14F-4D97-AF65-F5344CB8AC3E}">
        <p14:creationId xmlns:p14="http://schemas.microsoft.com/office/powerpoint/2010/main" val="11647370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54</a:t>
            </a:fld>
            <a:endParaRPr lang="en-US"/>
          </a:p>
        </p:txBody>
      </p:sp>
    </p:spTree>
    <p:extLst>
      <p:ext uri="{BB962C8B-B14F-4D97-AF65-F5344CB8AC3E}">
        <p14:creationId xmlns:p14="http://schemas.microsoft.com/office/powerpoint/2010/main" val="19368867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55</a:t>
            </a:fld>
            <a:endParaRPr lang="en-US"/>
          </a:p>
        </p:txBody>
      </p:sp>
    </p:spTree>
    <p:extLst>
      <p:ext uri="{BB962C8B-B14F-4D97-AF65-F5344CB8AC3E}">
        <p14:creationId xmlns:p14="http://schemas.microsoft.com/office/powerpoint/2010/main" val="960847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56</a:t>
            </a:fld>
            <a:endParaRPr lang="en-US"/>
          </a:p>
        </p:txBody>
      </p:sp>
    </p:spTree>
    <p:extLst>
      <p:ext uri="{BB962C8B-B14F-4D97-AF65-F5344CB8AC3E}">
        <p14:creationId xmlns:p14="http://schemas.microsoft.com/office/powerpoint/2010/main" val="2726521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57</a:t>
            </a:fld>
            <a:endParaRPr lang="en-US"/>
          </a:p>
        </p:txBody>
      </p:sp>
    </p:spTree>
    <p:extLst>
      <p:ext uri="{BB962C8B-B14F-4D97-AF65-F5344CB8AC3E}">
        <p14:creationId xmlns:p14="http://schemas.microsoft.com/office/powerpoint/2010/main" val="3064327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58</a:t>
            </a:fld>
            <a:endParaRPr lang="en-US"/>
          </a:p>
        </p:txBody>
      </p:sp>
    </p:spTree>
    <p:extLst>
      <p:ext uri="{BB962C8B-B14F-4D97-AF65-F5344CB8AC3E}">
        <p14:creationId xmlns:p14="http://schemas.microsoft.com/office/powerpoint/2010/main" val="247503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Many of us make our professional lives a central part of our identity. There’s nothing inherently wrong with that, but it’s important to remember you are not the sum of these things. It’s an unhealthy way of thinking about yourself, especially because some of these are out of your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8</a:t>
            </a:fld>
            <a:endParaRPr lang="en-US"/>
          </a:p>
        </p:txBody>
      </p:sp>
    </p:spTree>
    <p:extLst>
      <p:ext uri="{BB962C8B-B14F-4D97-AF65-F5344CB8AC3E}">
        <p14:creationId xmlns:p14="http://schemas.microsoft.com/office/powerpoint/2010/main" val="230237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particular, because this talk is about feedback – the work you produce is not who you are.</a:t>
            </a:r>
          </a:p>
          <a:p>
            <a:endParaRPr lang="en-US" dirty="0"/>
          </a:p>
          <a:p>
            <a:r>
              <a:rPr lang="en-GB" sz="1200" kern="1200" dirty="0">
                <a:solidFill>
                  <a:schemeClr val="tx1"/>
                </a:solidFill>
                <a:effectLst/>
                <a:latin typeface="+mn-lt"/>
                <a:ea typeface="+mn-ea"/>
                <a:cs typeface="+mn-cs"/>
              </a:rPr>
              <a:t>You are not your work. Sounds obvious, but it’s worth stressing the point.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someone’s really bad at giving feedback they might say something like ‘this page is awful, it does more harm than good, I hate it.’ Wow. Not nice to hear about your work. But don’t make the mistake of hearing “YOU are awful, YOU do more harm than good, I hate YOU”. Never take criticism of your work as criticism of you.</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7DF7F38-EA44-B84D-A1E7-609BB8B35607}" type="slidenum">
              <a:rPr lang="en-US" smtClean="0"/>
              <a:t>9</a:t>
            </a:fld>
            <a:endParaRPr lang="en-US"/>
          </a:p>
        </p:txBody>
      </p:sp>
    </p:spTree>
    <p:extLst>
      <p:ext uri="{BB962C8B-B14F-4D97-AF65-F5344CB8AC3E}">
        <p14:creationId xmlns:p14="http://schemas.microsoft.com/office/powerpoint/2010/main" val="202808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someone points out a grammatical error, a better way to express a thought, or an obvious style guide point you’ve forgotten, that’s ok. It doesn’t mean you’re a bad writer. It literally just means you didn’t get these particular things right this time. </a:t>
            </a:r>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10</a:t>
            </a:fld>
            <a:endParaRPr lang="en-US"/>
          </a:p>
        </p:txBody>
      </p:sp>
    </p:spTree>
    <p:extLst>
      <p:ext uri="{BB962C8B-B14F-4D97-AF65-F5344CB8AC3E}">
        <p14:creationId xmlns:p14="http://schemas.microsoft.com/office/powerpoint/2010/main" val="3099874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We’re humans, not machines, and sometimes we will make mistakes. It doesn’t have any impact on who you are or your abilities as a content designer. We all have our blind spots, and if you notice the same comments coming up over time, see it as an opportunity to learn. Content design is a skill, and like any skill, the more you do it the more you will improve - particularly when you pay close attention to your weaker areas. </a:t>
            </a:r>
          </a:p>
          <a:p>
            <a:endParaRPr lang="en-US" dirty="0"/>
          </a:p>
        </p:txBody>
      </p:sp>
      <p:sp>
        <p:nvSpPr>
          <p:cNvPr id="4" name="Slide Number Placeholder 3"/>
          <p:cNvSpPr>
            <a:spLocks noGrp="1"/>
          </p:cNvSpPr>
          <p:nvPr>
            <p:ph type="sldNum" sz="quarter" idx="5"/>
          </p:nvPr>
        </p:nvSpPr>
        <p:spPr/>
        <p:txBody>
          <a:bodyPr/>
          <a:lstStyle/>
          <a:p>
            <a:fld id="{57DF7F38-EA44-B84D-A1E7-609BB8B35607}" type="slidenum">
              <a:rPr lang="en-US" smtClean="0"/>
              <a:t>11</a:t>
            </a:fld>
            <a:endParaRPr lang="en-US"/>
          </a:p>
        </p:txBody>
      </p:sp>
    </p:spTree>
    <p:extLst>
      <p:ext uri="{BB962C8B-B14F-4D97-AF65-F5344CB8AC3E}">
        <p14:creationId xmlns:p14="http://schemas.microsoft.com/office/powerpoint/2010/main" val="2376148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Text title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E983-23E4-F049-816F-01FF56167825}"/>
              </a:ext>
            </a:extLst>
          </p:cNvPr>
          <p:cNvSpPr>
            <a:spLocks noGrp="1"/>
          </p:cNvSpPr>
          <p:nvPr>
            <p:ph type="title"/>
          </p:nvPr>
        </p:nvSpPr>
        <p:spPr>
          <a:xfrm>
            <a:off x="4443613" y="483877"/>
            <a:ext cx="7340400" cy="5040000"/>
          </a:xfrm>
          <a:prstGeom prst="rect">
            <a:avLst/>
          </a:prstGeo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3703CF5-D980-E44C-BEA5-8D3425060A70}"/>
              </a:ext>
            </a:extLst>
          </p:cNvPr>
          <p:cNvSpPr>
            <a:spLocks noGrp="1"/>
          </p:cNvSpPr>
          <p:nvPr>
            <p:ph type="body" sz="quarter" idx="10"/>
          </p:nvPr>
        </p:nvSpPr>
        <p:spPr>
          <a:xfrm>
            <a:off x="616755" y="483877"/>
            <a:ext cx="2244725" cy="1152525"/>
          </a:xfrm>
          <a:prstGeom prst="rect">
            <a:avLst/>
          </a:prstGeom>
        </p:spPr>
        <p:txBody>
          <a:bodyPr lIns="0" tIns="0" rIns="0" bIns="0"/>
          <a:lstStyle>
            <a:lvl1pPr marL="0" indent="0">
              <a:buNone/>
              <a:defRPr/>
            </a:lvl1pPr>
          </a:lstStyle>
          <a:p>
            <a:pPr lvl="0"/>
            <a:r>
              <a:rPr lang="en-GB"/>
              <a:t>Click to edit Master text styles</a:t>
            </a:r>
          </a:p>
        </p:txBody>
      </p:sp>
      <p:pic>
        <p:nvPicPr>
          <p:cNvPr id="7" name="Picture 6" descr="A picture containing drawing&#10;&#10;Description automatically generated">
            <a:extLst>
              <a:ext uri="{FF2B5EF4-FFF2-40B4-BE49-F238E27FC236}">
                <a16:creationId xmlns:a16="http://schemas.microsoft.com/office/drawing/2014/main" id="{16FDCD15-BEFE-4447-B21D-5E8248E026D1}"/>
              </a:ext>
            </a:extLst>
          </p:cNvPr>
          <p:cNvPicPr>
            <a:picLocks noChangeAspect="1"/>
          </p:cNvPicPr>
          <p:nvPr userDrawn="1"/>
        </p:nvPicPr>
        <p:blipFill>
          <a:blip r:embed="rId2"/>
          <a:stretch>
            <a:fillRect/>
          </a:stretch>
        </p:blipFill>
        <p:spPr>
          <a:xfrm>
            <a:off x="557049" y="5984049"/>
            <a:ext cx="2844800" cy="546100"/>
          </a:xfrm>
          <a:prstGeom prst="rect">
            <a:avLst/>
          </a:prstGeom>
        </p:spPr>
      </p:pic>
    </p:spTree>
    <p:extLst>
      <p:ext uri="{BB962C8B-B14F-4D97-AF65-F5344CB8AC3E}">
        <p14:creationId xmlns:p14="http://schemas.microsoft.com/office/powerpoint/2010/main" val="3322552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5E90-4767-4F7B-944D-FD0D1A2CA4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20F8DF-95EC-4BBE-89B3-BD66CD4C25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73D16C-A5CB-4834-A434-86DD4B9A9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612DD0-F43F-428B-ADB9-E572736BEE8A}"/>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6" name="Footer Placeholder 5">
            <a:extLst>
              <a:ext uri="{FF2B5EF4-FFF2-40B4-BE49-F238E27FC236}">
                <a16:creationId xmlns:a16="http://schemas.microsoft.com/office/drawing/2014/main" id="{059BFF5E-B1BB-4B9E-91D9-F55E02D27FD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FCB1BB-BDD4-461B-813C-A9308C19C7A7}"/>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932888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9FDD-988E-4A3A-AFAD-B6EE1D3DD0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5B57F57-B9F4-4163-B6ED-AEB21ABA8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A7753B8-F659-414C-AE8B-FC69B83D5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510F3-0CAB-4778-AE19-331A3608E45C}"/>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6" name="Footer Placeholder 5">
            <a:extLst>
              <a:ext uri="{FF2B5EF4-FFF2-40B4-BE49-F238E27FC236}">
                <a16:creationId xmlns:a16="http://schemas.microsoft.com/office/drawing/2014/main" id="{D1A7C1B9-1F6B-4770-AF5C-DCC290E09C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8C383-BC98-44C2-97D4-549DFF5BE1C4}"/>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26328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A5B6-1A93-4E42-9736-3A5FE20CB38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4076B3-1FED-4E49-BAD6-E5F6F6E670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2002D4-5740-4E8B-865D-21F0912370C6}"/>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5" name="Footer Placeholder 4">
            <a:extLst>
              <a:ext uri="{FF2B5EF4-FFF2-40B4-BE49-F238E27FC236}">
                <a16:creationId xmlns:a16="http://schemas.microsoft.com/office/drawing/2014/main" id="{33E362A9-E2D3-4581-9C61-850288F8F3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094817-FD1E-4E83-89CA-0F572C573169}"/>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35669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BE19C8-A5F9-4822-8351-DB6B495E98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9A140B-ECD1-462A-BE35-43AFFDAF85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ED9D0B-076C-43EB-93FF-1E1985B71B89}"/>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5" name="Footer Placeholder 4">
            <a:extLst>
              <a:ext uri="{FF2B5EF4-FFF2-40B4-BE49-F238E27FC236}">
                <a16:creationId xmlns:a16="http://schemas.microsoft.com/office/drawing/2014/main" id="{A37E1FF1-233C-4AAC-8293-3A00F0E4A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176FCD-5585-45A0-B96C-C47B827277AD}"/>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3601188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er text title pag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E983-23E4-F049-816F-01FF56167825}"/>
              </a:ext>
            </a:extLst>
          </p:cNvPr>
          <p:cNvSpPr>
            <a:spLocks noGrp="1"/>
          </p:cNvSpPr>
          <p:nvPr>
            <p:ph type="title"/>
          </p:nvPr>
        </p:nvSpPr>
        <p:spPr>
          <a:xfrm>
            <a:off x="616755" y="483877"/>
            <a:ext cx="11167258" cy="2081193"/>
          </a:xfrm>
          <a:prstGeom prst="rect">
            <a:avLst/>
          </a:prstGeom>
        </p:spPr>
        <p:txBody>
          <a:bodyPr lIns="0" tIns="0" rIns="0" bIns="0"/>
          <a:lstStyle>
            <a:lvl1pPr>
              <a:defRPr sz="4800">
                <a:solidFill>
                  <a:schemeClr val="tx1"/>
                </a:solidFill>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A3703CF5-D980-E44C-BEA5-8D3425060A70}"/>
              </a:ext>
            </a:extLst>
          </p:cNvPr>
          <p:cNvSpPr>
            <a:spLocks noGrp="1"/>
          </p:cNvSpPr>
          <p:nvPr>
            <p:ph type="body" sz="quarter" idx="10"/>
          </p:nvPr>
        </p:nvSpPr>
        <p:spPr>
          <a:xfrm>
            <a:off x="616755" y="3140406"/>
            <a:ext cx="2244725" cy="1152525"/>
          </a:xfrm>
          <a:prstGeom prst="rect">
            <a:avLst/>
          </a:prstGeom>
        </p:spPr>
        <p:txBody>
          <a:bodyPr lIns="0" tIns="0" rIns="0" bIns="0"/>
          <a:lstStyle>
            <a:lvl1pPr marL="0" indent="0">
              <a:buNone/>
              <a:defRPr>
                <a:solidFill>
                  <a:schemeClr val="tx1"/>
                </a:solidFill>
              </a:defRPr>
            </a:lvl1pPr>
          </a:lstStyle>
          <a:p>
            <a:pPr lvl="0"/>
            <a:r>
              <a:rPr lang="en-GB"/>
              <a:t>Click to edit Master text style</a:t>
            </a:r>
          </a:p>
        </p:txBody>
      </p:sp>
      <p:pic>
        <p:nvPicPr>
          <p:cNvPr id="5" name="Picture 4">
            <a:extLst>
              <a:ext uri="{FF2B5EF4-FFF2-40B4-BE49-F238E27FC236}">
                <a16:creationId xmlns:a16="http://schemas.microsoft.com/office/drawing/2014/main" id="{295D56E3-B086-9141-AA3E-1FE0C5697A99}"/>
              </a:ext>
            </a:extLst>
          </p:cNvPr>
          <p:cNvPicPr>
            <a:picLocks noChangeAspect="1"/>
          </p:cNvPicPr>
          <p:nvPr userDrawn="1"/>
        </p:nvPicPr>
        <p:blipFill>
          <a:blip r:embed="rId2"/>
          <a:srcRect/>
          <a:stretch/>
        </p:blipFill>
        <p:spPr>
          <a:xfrm>
            <a:off x="557049" y="5984049"/>
            <a:ext cx="2844800" cy="546100"/>
          </a:xfrm>
          <a:prstGeom prst="rect">
            <a:avLst/>
          </a:prstGeom>
        </p:spPr>
      </p:pic>
    </p:spTree>
    <p:extLst>
      <p:ext uri="{BB962C8B-B14F-4D97-AF65-F5344CB8AC3E}">
        <p14:creationId xmlns:p14="http://schemas.microsoft.com/office/powerpoint/2010/main" val="847959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title pag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E983-23E4-F049-816F-01FF56167825}"/>
              </a:ext>
            </a:extLst>
          </p:cNvPr>
          <p:cNvSpPr>
            <a:spLocks noGrp="1"/>
          </p:cNvSpPr>
          <p:nvPr>
            <p:ph type="title"/>
          </p:nvPr>
        </p:nvSpPr>
        <p:spPr>
          <a:xfrm>
            <a:off x="616755" y="483877"/>
            <a:ext cx="6579692" cy="2093068"/>
          </a:xfrm>
          <a:prstGeom prst="rect">
            <a:avLst/>
          </a:prstGeom>
        </p:spPr>
        <p:txBody>
          <a:bodyPr lIns="0" tIns="0" rIns="0" bIns="0"/>
          <a:lstStyle>
            <a:lvl1pPr>
              <a:defRPr sz="4200">
                <a:solidFill>
                  <a:schemeClr val="tx1"/>
                </a:solidFill>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A3703CF5-D980-E44C-BEA5-8D3425060A70}"/>
              </a:ext>
            </a:extLst>
          </p:cNvPr>
          <p:cNvSpPr>
            <a:spLocks noGrp="1"/>
          </p:cNvSpPr>
          <p:nvPr>
            <p:ph type="body" sz="quarter" idx="10"/>
          </p:nvPr>
        </p:nvSpPr>
        <p:spPr>
          <a:xfrm>
            <a:off x="616755" y="2416011"/>
            <a:ext cx="2244725" cy="1152525"/>
          </a:xfrm>
          <a:prstGeom prst="rect">
            <a:avLst/>
          </a:prstGeom>
        </p:spPr>
        <p:txBody>
          <a:bodyPr lIns="0" tIns="0" rIns="0" bIns="0"/>
          <a:lstStyle>
            <a:lvl1pPr marL="0" indent="0">
              <a:buNone/>
              <a:defRPr>
                <a:solidFill>
                  <a:schemeClr val="tx1"/>
                </a:solidFill>
              </a:defRPr>
            </a:lvl1pPr>
          </a:lstStyle>
          <a:p>
            <a:pPr lvl="0"/>
            <a:r>
              <a:rPr lang="en-GB"/>
              <a:t>Click to edit Master text style</a:t>
            </a:r>
          </a:p>
        </p:txBody>
      </p:sp>
      <p:pic>
        <p:nvPicPr>
          <p:cNvPr id="5" name="Picture 4">
            <a:extLst>
              <a:ext uri="{FF2B5EF4-FFF2-40B4-BE49-F238E27FC236}">
                <a16:creationId xmlns:a16="http://schemas.microsoft.com/office/drawing/2014/main" id="{D318E4B7-E9F1-7244-8824-8926C24EF5EC}"/>
              </a:ext>
            </a:extLst>
          </p:cNvPr>
          <p:cNvPicPr>
            <a:picLocks noChangeAspect="1"/>
          </p:cNvPicPr>
          <p:nvPr userDrawn="1"/>
        </p:nvPicPr>
        <p:blipFill>
          <a:blip r:embed="rId2"/>
          <a:srcRect/>
          <a:stretch/>
        </p:blipFill>
        <p:spPr>
          <a:xfrm>
            <a:off x="557049" y="5984049"/>
            <a:ext cx="2844800" cy="546100"/>
          </a:xfrm>
          <a:prstGeom prst="rect">
            <a:avLst/>
          </a:prstGeom>
        </p:spPr>
      </p:pic>
    </p:spTree>
    <p:extLst>
      <p:ext uri="{BB962C8B-B14F-4D97-AF65-F5344CB8AC3E}">
        <p14:creationId xmlns:p14="http://schemas.microsoft.com/office/powerpoint/2010/main" val="1027973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E983-23E4-F049-816F-01FF56167825}"/>
              </a:ext>
            </a:extLst>
          </p:cNvPr>
          <p:cNvSpPr>
            <a:spLocks noGrp="1"/>
          </p:cNvSpPr>
          <p:nvPr>
            <p:ph type="title"/>
          </p:nvPr>
        </p:nvSpPr>
        <p:spPr>
          <a:xfrm>
            <a:off x="1167061" y="873124"/>
            <a:ext cx="7734567" cy="4591241"/>
          </a:xfrm>
          <a:prstGeom prst="rect">
            <a:avLst/>
          </a:prstGeom>
        </p:spPr>
        <p:txBody>
          <a:bodyPr lIns="0" tIns="0" rIns="0" bIns="0"/>
          <a:lstStyle>
            <a:lvl1pPr>
              <a:defRPr sz="3400">
                <a:solidFill>
                  <a:schemeClr val="tx1"/>
                </a:solidFill>
              </a:defRPr>
            </a:lvl1pPr>
          </a:lstStyle>
          <a:p>
            <a:r>
              <a:rPr lang="en-GB"/>
              <a:t>Click to edit Master title style</a:t>
            </a:r>
            <a:endParaRPr lang="en-US"/>
          </a:p>
        </p:txBody>
      </p:sp>
      <p:pic>
        <p:nvPicPr>
          <p:cNvPr id="6" name="Picture 5">
            <a:extLst>
              <a:ext uri="{FF2B5EF4-FFF2-40B4-BE49-F238E27FC236}">
                <a16:creationId xmlns:a16="http://schemas.microsoft.com/office/drawing/2014/main" id="{4008A7BD-6A66-3F48-AAA7-E6626DC41ABA}"/>
              </a:ext>
            </a:extLst>
          </p:cNvPr>
          <p:cNvPicPr>
            <a:picLocks noChangeAspect="1"/>
          </p:cNvPicPr>
          <p:nvPr userDrawn="1"/>
        </p:nvPicPr>
        <p:blipFill>
          <a:blip r:embed="rId2"/>
          <a:srcRect/>
          <a:stretch/>
        </p:blipFill>
        <p:spPr>
          <a:xfrm>
            <a:off x="407988" y="6084888"/>
            <a:ext cx="355600" cy="368300"/>
          </a:xfrm>
          <a:prstGeom prst="rect">
            <a:avLst/>
          </a:prstGeom>
        </p:spPr>
      </p:pic>
    </p:spTree>
    <p:extLst>
      <p:ext uri="{BB962C8B-B14F-4D97-AF65-F5344CB8AC3E}">
        <p14:creationId xmlns:p14="http://schemas.microsoft.com/office/powerpoint/2010/main" val="2929991721"/>
      </p:ext>
    </p:extLst>
  </p:cSld>
  <p:clrMapOvr>
    <a:masterClrMapping/>
  </p:clrMapOvr>
  <p:extLst>
    <p:ext uri="{DCECCB84-F9BA-43D5-87BE-67443E8EF086}">
      <p15:sldGuideLst xmlns:p15="http://schemas.microsoft.com/office/powerpoint/2012/main">
        <p15:guide id="1" orient="horz" pos="550">
          <p15:clr>
            <a:srgbClr val="FBAE40"/>
          </p15:clr>
        </p15:guide>
        <p15:guide id="2" pos="73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er text title page Gra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E983-23E4-F049-816F-01FF56167825}"/>
              </a:ext>
            </a:extLst>
          </p:cNvPr>
          <p:cNvSpPr>
            <a:spLocks noGrp="1"/>
          </p:cNvSpPr>
          <p:nvPr>
            <p:ph type="title"/>
          </p:nvPr>
        </p:nvSpPr>
        <p:spPr>
          <a:xfrm>
            <a:off x="616755" y="483877"/>
            <a:ext cx="11167258" cy="2081193"/>
          </a:xfrm>
          <a:prstGeom prst="rect">
            <a:avLst/>
          </a:prstGeom>
        </p:spPr>
        <p:txBody>
          <a:bodyPr lIns="0" tIns="0" rIns="0" bIns="0"/>
          <a:lstStyle>
            <a:lvl1pPr>
              <a:defRPr sz="4800">
                <a:solidFill>
                  <a:schemeClr val="bg1"/>
                </a:solidFill>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A3703CF5-D980-E44C-BEA5-8D3425060A70}"/>
              </a:ext>
            </a:extLst>
          </p:cNvPr>
          <p:cNvSpPr>
            <a:spLocks noGrp="1"/>
          </p:cNvSpPr>
          <p:nvPr>
            <p:ph type="body" sz="quarter" idx="10"/>
          </p:nvPr>
        </p:nvSpPr>
        <p:spPr>
          <a:xfrm>
            <a:off x="616755" y="3140406"/>
            <a:ext cx="2244725" cy="1152525"/>
          </a:xfrm>
          <a:prstGeom prst="rect">
            <a:avLst/>
          </a:prstGeom>
        </p:spPr>
        <p:txBody>
          <a:bodyPr lIns="0" tIns="0" rIns="0" bIns="0"/>
          <a:lstStyle>
            <a:lvl1pPr marL="0" indent="0">
              <a:buNone/>
              <a:defRPr>
                <a:solidFill>
                  <a:schemeClr val="bg1"/>
                </a:solidFill>
              </a:defRPr>
            </a:lvl1pPr>
          </a:lstStyle>
          <a:p>
            <a:pPr lvl="0"/>
            <a:r>
              <a:rPr lang="en-GB"/>
              <a:t>Click to edit Master text style</a:t>
            </a:r>
          </a:p>
        </p:txBody>
      </p:sp>
      <p:pic>
        <p:nvPicPr>
          <p:cNvPr id="5" name="Picture 4" descr="A picture containing drawing&#10;&#10;Description automatically generated">
            <a:extLst>
              <a:ext uri="{FF2B5EF4-FFF2-40B4-BE49-F238E27FC236}">
                <a16:creationId xmlns:a16="http://schemas.microsoft.com/office/drawing/2014/main" id="{91094522-2821-0446-AA1B-82024096FB52}"/>
              </a:ext>
            </a:extLst>
          </p:cNvPr>
          <p:cNvPicPr>
            <a:picLocks noChangeAspect="1"/>
          </p:cNvPicPr>
          <p:nvPr userDrawn="1"/>
        </p:nvPicPr>
        <p:blipFill>
          <a:blip r:embed="rId2"/>
          <a:stretch>
            <a:fillRect/>
          </a:stretch>
        </p:blipFill>
        <p:spPr>
          <a:xfrm>
            <a:off x="557049" y="5984049"/>
            <a:ext cx="2844800" cy="546100"/>
          </a:xfrm>
          <a:prstGeom prst="rect">
            <a:avLst/>
          </a:prstGeom>
        </p:spPr>
      </p:pic>
    </p:spTree>
    <p:extLst>
      <p:ext uri="{BB962C8B-B14F-4D97-AF65-F5344CB8AC3E}">
        <p14:creationId xmlns:p14="http://schemas.microsoft.com/office/powerpoint/2010/main" val="1549028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title page Gra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E983-23E4-F049-816F-01FF56167825}"/>
              </a:ext>
            </a:extLst>
          </p:cNvPr>
          <p:cNvSpPr>
            <a:spLocks noGrp="1"/>
          </p:cNvSpPr>
          <p:nvPr>
            <p:ph type="title"/>
          </p:nvPr>
        </p:nvSpPr>
        <p:spPr>
          <a:xfrm>
            <a:off x="616755" y="483877"/>
            <a:ext cx="6579692" cy="2093068"/>
          </a:xfrm>
          <a:prstGeom prst="rect">
            <a:avLst/>
          </a:prstGeom>
        </p:spPr>
        <p:txBody>
          <a:bodyPr lIns="0" tIns="0" rIns="0" bIns="0"/>
          <a:lstStyle>
            <a:lvl1pPr>
              <a:defRPr sz="4200">
                <a:solidFill>
                  <a:schemeClr val="bg1"/>
                </a:solidFill>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A3703CF5-D980-E44C-BEA5-8D3425060A70}"/>
              </a:ext>
            </a:extLst>
          </p:cNvPr>
          <p:cNvSpPr>
            <a:spLocks noGrp="1"/>
          </p:cNvSpPr>
          <p:nvPr>
            <p:ph type="body" sz="quarter" idx="10"/>
          </p:nvPr>
        </p:nvSpPr>
        <p:spPr>
          <a:xfrm>
            <a:off x="616755" y="2416011"/>
            <a:ext cx="2244725" cy="1152525"/>
          </a:xfrm>
          <a:prstGeom prst="rect">
            <a:avLst/>
          </a:prstGeom>
        </p:spPr>
        <p:txBody>
          <a:bodyPr lIns="0" tIns="0" rIns="0" bIns="0"/>
          <a:lstStyle>
            <a:lvl1pPr marL="0" indent="0">
              <a:buNone/>
              <a:defRPr>
                <a:solidFill>
                  <a:schemeClr val="bg1"/>
                </a:solidFill>
              </a:defRPr>
            </a:lvl1pPr>
          </a:lstStyle>
          <a:p>
            <a:pPr lvl="0"/>
            <a:r>
              <a:rPr lang="en-GB"/>
              <a:t>Click to edit Master text style</a:t>
            </a:r>
          </a:p>
        </p:txBody>
      </p:sp>
      <p:pic>
        <p:nvPicPr>
          <p:cNvPr id="5" name="Picture 4" descr="A picture containing drawing&#10;&#10;Description automatically generated">
            <a:extLst>
              <a:ext uri="{FF2B5EF4-FFF2-40B4-BE49-F238E27FC236}">
                <a16:creationId xmlns:a16="http://schemas.microsoft.com/office/drawing/2014/main" id="{CB6129D6-0722-B84D-BD69-31E3C9277669}"/>
              </a:ext>
            </a:extLst>
          </p:cNvPr>
          <p:cNvPicPr>
            <a:picLocks noChangeAspect="1"/>
          </p:cNvPicPr>
          <p:nvPr userDrawn="1"/>
        </p:nvPicPr>
        <p:blipFill>
          <a:blip r:embed="rId2"/>
          <a:stretch>
            <a:fillRect/>
          </a:stretch>
        </p:blipFill>
        <p:spPr>
          <a:xfrm>
            <a:off x="557049" y="5984049"/>
            <a:ext cx="2844800" cy="546100"/>
          </a:xfrm>
          <a:prstGeom prst="rect">
            <a:avLst/>
          </a:prstGeom>
        </p:spPr>
      </p:pic>
    </p:spTree>
    <p:extLst>
      <p:ext uri="{BB962C8B-B14F-4D97-AF65-F5344CB8AC3E}">
        <p14:creationId xmlns:p14="http://schemas.microsoft.com/office/powerpoint/2010/main" val="577284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Gra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E983-23E4-F049-816F-01FF56167825}"/>
              </a:ext>
            </a:extLst>
          </p:cNvPr>
          <p:cNvSpPr>
            <a:spLocks noGrp="1"/>
          </p:cNvSpPr>
          <p:nvPr>
            <p:ph type="title"/>
          </p:nvPr>
        </p:nvSpPr>
        <p:spPr>
          <a:xfrm>
            <a:off x="1163637" y="873124"/>
            <a:ext cx="8123581" cy="4414971"/>
          </a:xfrm>
          <a:prstGeom prst="rect">
            <a:avLst/>
          </a:prstGeom>
        </p:spPr>
        <p:txBody>
          <a:bodyPr lIns="0" tIns="0" rIns="0" bIns="0"/>
          <a:lstStyle>
            <a:lvl1pPr>
              <a:defRPr sz="3400">
                <a:solidFill>
                  <a:schemeClr val="bg1"/>
                </a:solidFill>
              </a:defRPr>
            </a:lvl1pPr>
          </a:lstStyle>
          <a:p>
            <a:r>
              <a:rPr lang="en-GB"/>
              <a:t>Click to edit Master title style</a:t>
            </a:r>
            <a:endParaRPr lang="en-US"/>
          </a:p>
        </p:txBody>
      </p:sp>
      <p:pic>
        <p:nvPicPr>
          <p:cNvPr id="5" name="Picture 4">
            <a:extLst>
              <a:ext uri="{FF2B5EF4-FFF2-40B4-BE49-F238E27FC236}">
                <a16:creationId xmlns:a16="http://schemas.microsoft.com/office/drawing/2014/main" id="{593E409B-7BB8-F945-847C-8B640175E422}"/>
              </a:ext>
            </a:extLst>
          </p:cNvPr>
          <p:cNvPicPr>
            <a:picLocks noChangeAspect="1"/>
          </p:cNvPicPr>
          <p:nvPr userDrawn="1"/>
        </p:nvPicPr>
        <p:blipFill>
          <a:blip r:embed="rId2"/>
          <a:srcRect/>
          <a:stretch/>
        </p:blipFill>
        <p:spPr>
          <a:xfrm>
            <a:off x="407988" y="6084888"/>
            <a:ext cx="355600" cy="368300"/>
          </a:xfrm>
          <a:prstGeom prst="rect">
            <a:avLst/>
          </a:prstGeom>
        </p:spPr>
      </p:pic>
    </p:spTree>
    <p:extLst>
      <p:ext uri="{BB962C8B-B14F-4D97-AF65-F5344CB8AC3E}">
        <p14:creationId xmlns:p14="http://schemas.microsoft.com/office/powerpoint/2010/main" val="1297766555"/>
      </p:ext>
    </p:extLst>
  </p:cSld>
  <p:clrMapOvr>
    <a:masterClrMapping/>
  </p:clrMapOvr>
  <p:extLst>
    <p:ext uri="{DCECCB84-F9BA-43D5-87BE-67443E8EF086}">
      <p15:sldGuideLst xmlns:p15="http://schemas.microsoft.com/office/powerpoint/2012/main">
        <p15:guide id="1" pos="733">
          <p15:clr>
            <a:srgbClr val="FBAE40"/>
          </p15:clr>
        </p15:guide>
        <p15:guide id="2" orient="horz" pos="55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urp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703CF5-D980-E44C-BEA5-8D3425060A70}"/>
              </a:ext>
            </a:extLst>
          </p:cNvPr>
          <p:cNvSpPr>
            <a:spLocks noGrp="1"/>
          </p:cNvSpPr>
          <p:nvPr>
            <p:ph type="body" sz="quarter" idx="10"/>
          </p:nvPr>
        </p:nvSpPr>
        <p:spPr>
          <a:xfrm>
            <a:off x="616755" y="483877"/>
            <a:ext cx="2244725" cy="1152525"/>
          </a:xfrm>
          <a:prstGeom prst="rect">
            <a:avLst/>
          </a:prstGeom>
        </p:spPr>
        <p:txBody>
          <a:bodyPr lIns="0" tIns="0" rIns="0" bIns="0"/>
          <a:lstStyle>
            <a:lvl1pPr marL="0" indent="0">
              <a:buNone/>
              <a:defRPr/>
            </a:lvl1pPr>
          </a:lstStyle>
          <a:p>
            <a:pPr lvl="0"/>
            <a:r>
              <a:rPr lang="en-GB"/>
              <a:t>Click to edit Master text styles</a:t>
            </a:r>
          </a:p>
        </p:txBody>
      </p:sp>
      <p:pic>
        <p:nvPicPr>
          <p:cNvPr id="5" name="Picture 4">
            <a:extLst>
              <a:ext uri="{FF2B5EF4-FFF2-40B4-BE49-F238E27FC236}">
                <a16:creationId xmlns:a16="http://schemas.microsoft.com/office/drawing/2014/main" id="{B9569EE5-185C-C445-80EB-25FA70A3A6FE}"/>
              </a:ext>
            </a:extLst>
          </p:cNvPr>
          <p:cNvPicPr>
            <a:picLocks noChangeAspect="1"/>
          </p:cNvPicPr>
          <p:nvPr userDrawn="1"/>
        </p:nvPicPr>
        <p:blipFill>
          <a:blip r:embed="rId2"/>
          <a:srcRect/>
          <a:stretch/>
        </p:blipFill>
        <p:spPr>
          <a:xfrm>
            <a:off x="407988" y="6084888"/>
            <a:ext cx="355600" cy="368300"/>
          </a:xfrm>
          <a:prstGeom prst="rect">
            <a:avLst/>
          </a:prstGeom>
        </p:spPr>
      </p:pic>
    </p:spTree>
    <p:extLst>
      <p:ext uri="{BB962C8B-B14F-4D97-AF65-F5344CB8AC3E}">
        <p14:creationId xmlns:p14="http://schemas.microsoft.com/office/powerpoint/2010/main" val="1467047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in Page Content Single Column">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8" y="2133600"/>
            <a:ext cx="7370763" cy="3586162"/>
          </a:xfrm>
          <a:prstGeom prst="rect">
            <a:avLst/>
          </a:prstGeom>
        </p:spPr>
        <p:txBody>
          <a:bodyPr lIns="0" tIns="0" rIns="0" bIns="0"/>
          <a:lstStyle>
            <a:lvl1pPr marL="0" indent="0">
              <a:buFont typeface="Wingdings" pitchFamily="2" charset="2"/>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33748851"/>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in Page Content Two Column text">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8" y="2133600"/>
            <a:ext cx="9864725" cy="3673434"/>
          </a:xfrm>
          <a:prstGeom prst="rect">
            <a:avLst/>
          </a:prstGeom>
        </p:spPr>
        <p:txBody>
          <a:bodyPr lIns="0" tIns="0" rIns="0" bIns="0" numCol="2"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25788079"/>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Content One Column Pictur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9" y="2133600"/>
            <a:ext cx="4679950" cy="3673434"/>
          </a:xfrm>
          <a:prstGeom prst="rect">
            <a:avLst/>
          </a:prstGeom>
        </p:spPr>
        <p:txBody>
          <a:bodyPr lIns="0" tIns="0" rIns="0" bIns="0" numCol="1"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10">
            <a:extLst>
              <a:ext uri="{FF2B5EF4-FFF2-40B4-BE49-F238E27FC236}">
                <a16:creationId xmlns:a16="http://schemas.microsoft.com/office/drawing/2014/main" id="{3FCFB978-0FC8-B34A-B212-F6DB02206635}"/>
              </a:ext>
            </a:extLst>
          </p:cNvPr>
          <p:cNvSpPr>
            <a:spLocks noGrp="1"/>
          </p:cNvSpPr>
          <p:nvPr>
            <p:ph type="pic" sz="quarter" idx="12"/>
          </p:nvPr>
        </p:nvSpPr>
        <p:spPr>
          <a:xfrm>
            <a:off x="6348413" y="2133600"/>
            <a:ext cx="4679950" cy="2868613"/>
          </a:xfrm>
          <a:prstGeom prst="rect">
            <a:avLst/>
          </a:prstGeom>
        </p:spPr>
        <p:txBody>
          <a:bodyPr/>
          <a:lstStyle/>
          <a:p>
            <a:endParaRPr lang="en-US"/>
          </a:p>
        </p:txBody>
      </p:sp>
      <p:sp>
        <p:nvSpPr>
          <p:cNvPr id="2" name="Rectangle 1">
            <a:extLst>
              <a:ext uri="{FF2B5EF4-FFF2-40B4-BE49-F238E27FC236}">
                <a16:creationId xmlns:a16="http://schemas.microsoft.com/office/drawing/2014/main" id="{718C7B4C-08BF-3449-B370-C439D6652404}"/>
              </a:ext>
            </a:extLst>
          </p:cNvPr>
          <p:cNvSpPr/>
          <p:nvPr userDrawn="1"/>
        </p:nvSpPr>
        <p:spPr>
          <a:xfrm>
            <a:off x="6348413" y="2133600"/>
            <a:ext cx="4679948" cy="2884449"/>
          </a:xfrm>
          <a:prstGeom prst="rect">
            <a:avLst/>
          </a:prstGeom>
          <a:solidFill>
            <a:srgbClr val="83AC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155599"/>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guide id="5" pos="3999" userDrawn="1">
          <p15:clr>
            <a:srgbClr val="FBAE40"/>
          </p15:clr>
        </p15:guide>
        <p15:guide id="6" pos="368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in Page Content One Column Big Pictur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9" y="2133600"/>
            <a:ext cx="4679950" cy="3673434"/>
          </a:xfrm>
          <a:prstGeom prst="rect">
            <a:avLst/>
          </a:prstGeom>
        </p:spPr>
        <p:txBody>
          <a:bodyPr lIns="0" tIns="0" rIns="0" bIns="0" numCol="1"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Picture Placeholder 2">
            <a:extLst>
              <a:ext uri="{FF2B5EF4-FFF2-40B4-BE49-F238E27FC236}">
                <a16:creationId xmlns:a16="http://schemas.microsoft.com/office/drawing/2014/main" id="{CA1493BA-F7E5-014E-8B5C-C96846A571C3}"/>
              </a:ext>
            </a:extLst>
          </p:cNvPr>
          <p:cNvSpPr>
            <a:spLocks noGrp="1"/>
          </p:cNvSpPr>
          <p:nvPr>
            <p:ph type="pic" sz="quarter" idx="12"/>
          </p:nvPr>
        </p:nvSpPr>
        <p:spPr>
          <a:xfrm>
            <a:off x="6348413" y="908050"/>
            <a:ext cx="4679950" cy="5305108"/>
          </a:xfrm>
          <a:prstGeom prst="rect">
            <a:avLst/>
          </a:prstGeom>
        </p:spPr>
        <p:txBody>
          <a:bodyPr/>
          <a:lstStyle/>
          <a:p>
            <a:endParaRPr lang="en-US"/>
          </a:p>
        </p:txBody>
      </p:sp>
      <p:sp>
        <p:nvSpPr>
          <p:cNvPr id="2" name="Rectangle 1">
            <a:extLst>
              <a:ext uri="{FF2B5EF4-FFF2-40B4-BE49-F238E27FC236}">
                <a16:creationId xmlns:a16="http://schemas.microsoft.com/office/drawing/2014/main" id="{C39A53F4-6479-DE44-8A5B-5B75DB7943DE}"/>
              </a:ext>
            </a:extLst>
          </p:cNvPr>
          <p:cNvSpPr/>
          <p:nvPr userDrawn="1"/>
        </p:nvSpPr>
        <p:spPr>
          <a:xfrm>
            <a:off x="6348413" y="908050"/>
            <a:ext cx="4679948" cy="5305108"/>
          </a:xfrm>
          <a:prstGeom prst="rect">
            <a:avLst/>
          </a:prstGeom>
          <a:solidFill>
            <a:srgbClr val="83AC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797941"/>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guide id="5" pos="3999" userDrawn="1">
          <p15:clr>
            <a:srgbClr val="FBAE40"/>
          </p15:clr>
        </p15:guide>
        <p15:guide id="6" pos="368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in Page Content Standout">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7"/>
            <a:ext cx="7919906" cy="4360835"/>
          </a:xfrm>
          <a:prstGeom prst="rect">
            <a:avLst/>
          </a:prstGeom>
        </p:spPr>
        <p:txBody>
          <a:bodyPr vert="horz" lIns="0" tIns="0" rIns="0" bIns="0" rtlCol="0" anchor="t" anchorCtr="0">
            <a:noAutofit/>
          </a:bodyPr>
          <a:lstStyle>
            <a:lvl1pPr>
              <a:defRPr b="0" i="0">
                <a:latin typeface="Sora Light" pitchFamily="2" charset="0"/>
                <a:cs typeface="Sora Light" pitchFamily="2" charset="0"/>
              </a:defRPr>
            </a:lvl1p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Tree>
    <p:extLst>
      <p:ext uri="{BB962C8B-B14F-4D97-AF65-F5344CB8AC3E}">
        <p14:creationId xmlns:p14="http://schemas.microsoft.com/office/powerpoint/2010/main" val="2311015952"/>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ain Page Content Two Column text Purpl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8" y="2133600"/>
            <a:ext cx="9864725" cy="3673434"/>
          </a:xfrm>
          <a:prstGeom prst="rect">
            <a:avLst/>
          </a:prstGeom>
        </p:spPr>
        <p:txBody>
          <a:bodyPr lIns="0" tIns="0" rIns="0" bIns="0" numCol="2"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02314812"/>
      </p:ext>
    </p:extLst>
  </p:cSld>
  <p:clrMapOvr>
    <a:masterClrMapping/>
  </p:clrMapOvr>
  <p:extLst>
    <p:ext uri="{DCECCB84-F9BA-43D5-87BE-67443E8EF086}">
      <p15:sldGuideLst xmlns:p15="http://schemas.microsoft.com/office/powerpoint/2012/main">
        <p15:guide id="1" orient="horz" pos="572">
          <p15:clr>
            <a:srgbClr val="FBAE40"/>
          </p15:clr>
        </p15:guide>
        <p15:guide id="2" pos="733">
          <p15:clr>
            <a:srgbClr val="FBAE40"/>
          </p15:clr>
        </p15:guide>
        <p15:guide id="3" pos="6947">
          <p15:clr>
            <a:srgbClr val="FBAE40"/>
          </p15:clr>
        </p15:guide>
        <p15:guide id="4"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in Page Content Single Column Purpl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8" y="2133600"/>
            <a:ext cx="7370763" cy="3586162"/>
          </a:xfrm>
          <a:prstGeom prst="rect">
            <a:avLst/>
          </a:prstGeom>
        </p:spPr>
        <p:txBody>
          <a:bodyPr lIns="0" tIns="0" rIns="0" bIns="0"/>
          <a:lstStyle>
            <a:lvl1pPr marL="0" indent="0">
              <a:buFont typeface="Wingdings" pitchFamily="2" charset="2"/>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159504624"/>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in Page Content Two Column text Purpl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8" y="2133600"/>
            <a:ext cx="9864725" cy="3673434"/>
          </a:xfrm>
          <a:prstGeom prst="rect">
            <a:avLst/>
          </a:prstGeom>
        </p:spPr>
        <p:txBody>
          <a:bodyPr lIns="0" tIns="0" rIns="0" bIns="0" numCol="2"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83538918"/>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ain Page Content One Column Purple Pictur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9" y="2133600"/>
            <a:ext cx="4679950" cy="3673434"/>
          </a:xfrm>
          <a:prstGeom prst="rect">
            <a:avLst/>
          </a:prstGeom>
        </p:spPr>
        <p:txBody>
          <a:bodyPr lIns="0" tIns="0" rIns="0" bIns="0" numCol="1"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10">
            <a:extLst>
              <a:ext uri="{FF2B5EF4-FFF2-40B4-BE49-F238E27FC236}">
                <a16:creationId xmlns:a16="http://schemas.microsoft.com/office/drawing/2014/main" id="{3FCFB978-0FC8-B34A-B212-F6DB02206635}"/>
              </a:ext>
            </a:extLst>
          </p:cNvPr>
          <p:cNvSpPr>
            <a:spLocks noGrp="1"/>
          </p:cNvSpPr>
          <p:nvPr>
            <p:ph type="pic" sz="quarter" idx="12"/>
          </p:nvPr>
        </p:nvSpPr>
        <p:spPr>
          <a:xfrm>
            <a:off x="6348413" y="2133600"/>
            <a:ext cx="4679950" cy="2868613"/>
          </a:xfrm>
          <a:prstGeom prst="rect">
            <a:avLst/>
          </a:prstGeom>
        </p:spPr>
        <p:txBody>
          <a:bodyPr/>
          <a:lstStyle/>
          <a:p>
            <a:endParaRPr lang="en-US"/>
          </a:p>
        </p:txBody>
      </p:sp>
      <p:sp>
        <p:nvSpPr>
          <p:cNvPr id="2" name="Rectangle 1">
            <a:extLst>
              <a:ext uri="{FF2B5EF4-FFF2-40B4-BE49-F238E27FC236}">
                <a16:creationId xmlns:a16="http://schemas.microsoft.com/office/drawing/2014/main" id="{718C7B4C-08BF-3449-B370-C439D6652404}"/>
              </a:ext>
            </a:extLst>
          </p:cNvPr>
          <p:cNvSpPr/>
          <p:nvPr userDrawn="1"/>
        </p:nvSpPr>
        <p:spPr>
          <a:xfrm>
            <a:off x="6348413" y="2133600"/>
            <a:ext cx="4679948" cy="2884449"/>
          </a:xfrm>
          <a:prstGeom prst="rect">
            <a:avLst/>
          </a:prstGeom>
          <a:solidFill>
            <a:srgbClr val="83AC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625191"/>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guide id="5" pos="3999" userDrawn="1">
          <p15:clr>
            <a:srgbClr val="FBAE40"/>
          </p15:clr>
        </p15:guide>
        <p15:guide id="6" pos="368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Page Content One Column Big Picture Purpl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9" y="2133600"/>
            <a:ext cx="4679950" cy="3673434"/>
          </a:xfrm>
          <a:prstGeom prst="rect">
            <a:avLst/>
          </a:prstGeom>
        </p:spPr>
        <p:txBody>
          <a:bodyPr lIns="0" tIns="0" rIns="0" bIns="0" numCol="1"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Picture Placeholder 2">
            <a:extLst>
              <a:ext uri="{FF2B5EF4-FFF2-40B4-BE49-F238E27FC236}">
                <a16:creationId xmlns:a16="http://schemas.microsoft.com/office/drawing/2014/main" id="{CA1493BA-F7E5-014E-8B5C-C96846A571C3}"/>
              </a:ext>
            </a:extLst>
          </p:cNvPr>
          <p:cNvSpPr>
            <a:spLocks noGrp="1"/>
          </p:cNvSpPr>
          <p:nvPr>
            <p:ph type="pic" sz="quarter" idx="12"/>
          </p:nvPr>
        </p:nvSpPr>
        <p:spPr>
          <a:xfrm>
            <a:off x="6348413" y="908050"/>
            <a:ext cx="4679950" cy="5305108"/>
          </a:xfrm>
          <a:prstGeom prst="rect">
            <a:avLst/>
          </a:prstGeom>
        </p:spPr>
        <p:txBody>
          <a:bodyPr/>
          <a:lstStyle/>
          <a:p>
            <a:endParaRPr lang="en-US"/>
          </a:p>
        </p:txBody>
      </p:sp>
      <p:sp>
        <p:nvSpPr>
          <p:cNvPr id="2" name="Rectangle 1">
            <a:extLst>
              <a:ext uri="{FF2B5EF4-FFF2-40B4-BE49-F238E27FC236}">
                <a16:creationId xmlns:a16="http://schemas.microsoft.com/office/drawing/2014/main" id="{C39A53F4-6479-DE44-8A5B-5B75DB7943DE}"/>
              </a:ext>
            </a:extLst>
          </p:cNvPr>
          <p:cNvSpPr/>
          <p:nvPr userDrawn="1"/>
        </p:nvSpPr>
        <p:spPr>
          <a:xfrm>
            <a:off x="6348413" y="908050"/>
            <a:ext cx="4679948" cy="5305108"/>
          </a:xfrm>
          <a:prstGeom prst="rect">
            <a:avLst/>
          </a:prstGeom>
          <a:solidFill>
            <a:srgbClr val="83AC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657130"/>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guide id="5" pos="3999" userDrawn="1">
          <p15:clr>
            <a:srgbClr val="FBAE40"/>
          </p15:clr>
        </p15:guide>
        <p15:guide id="6" pos="368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9A5E-3A2A-4D29-9653-3D5A7F9DD1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A483BB8-A30C-4A18-96AC-AD68CEAE8B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0F8EB1-06BE-4389-A10F-D06974AF11F8}"/>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5" name="Footer Placeholder 4">
            <a:extLst>
              <a:ext uri="{FF2B5EF4-FFF2-40B4-BE49-F238E27FC236}">
                <a16:creationId xmlns:a16="http://schemas.microsoft.com/office/drawing/2014/main" id="{1E6DB043-2E62-4F8A-8A1D-85B1F85CC0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0C7093-2CD3-42A1-BE34-1BD60E93E43F}"/>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3481217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Content Standout Purpl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7"/>
            <a:ext cx="7919906" cy="4360835"/>
          </a:xfrm>
          <a:prstGeom prst="rect">
            <a:avLst/>
          </a:prstGeom>
        </p:spPr>
        <p:txBody>
          <a:bodyPr vert="horz" lIns="0" tIns="0" rIns="0" bIns="0" rtlCol="0" anchor="t" anchorCtr="0">
            <a:noAutofit/>
          </a:bodyPr>
          <a:lstStyle>
            <a:lvl1pPr>
              <a:defRPr b="0" i="0">
                <a:latin typeface="Sora Light" pitchFamily="2" charset="0"/>
                <a:cs typeface="Sora Light" pitchFamily="2" charset="0"/>
              </a:defRPr>
            </a:lvl1p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Tree>
    <p:extLst>
      <p:ext uri="{BB962C8B-B14F-4D97-AF65-F5344CB8AC3E}">
        <p14:creationId xmlns:p14="http://schemas.microsoft.com/office/powerpoint/2010/main" val="2037179064"/>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in Page Content Single Column Breakup">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8" y="2133600"/>
            <a:ext cx="7370763" cy="3586162"/>
          </a:xfrm>
          <a:prstGeom prst="rect">
            <a:avLst/>
          </a:prstGeom>
        </p:spPr>
        <p:txBody>
          <a:bodyPr lIns="0" tIns="0" rIns="0" bIns="0"/>
          <a:lstStyle>
            <a:lvl1pPr marL="0" indent="0">
              <a:buFont typeface="Wingdings" pitchFamily="2" charset="2"/>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02102142"/>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ain Page Content Two Column text Breakup">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8" y="2133600"/>
            <a:ext cx="9864725" cy="3673434"/>
          </a:xfrm>
          <a:prstGeom prst="rect">
            <a:avLst/>
          </a:prstGeom>
        </p:spPr>
        <p:txBody>
          <a:bodyPr lIns="0" tIns="0" rIns="0" bIns="0" numCol="2"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98548275"/>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in Page Content One Column Breakup">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9" y="2133600"/>
            <a:ext cx="4679950" cy="3673434"/>
          </a:xfrm>
          <a:prstGeom prst="rect">
            <a:avLst/>
          </a:prstGeom>
        </p:spPr>
        <p:txBody>
          <a:bodyPr lIns="0" tIns="0" rIns="0" bIns="0" numCol="1"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10">
            <a:extLst>
              <a:ext uri="{FF2B5EF4-FFF2-40B4-BE49-F238E27FC236}">
                <a16:creationId xmlns:a16="http://schemas.microsoft.com/office/drawing/2014/main" id="{3FCFB978-0FC8-B34A-B212-F6DB02206635}"/>
              </a:ext>
            </a:extLst>
          </p:cNvPr>
          <p:cNvSpPr>
            <a:spLocks noGrp="1"/>
          </p:cNvSpPr>
          <p:nvPr>
            <p:ph type="pic" sz="quarter" idx="12"/>
          </p:nvPr>
        </p:nvSpPr>
        <p:spPr>
          <a:xfrm>
            <a:off x="6348413" y="2133600"/>
            <a:ext cx="4679950" cy="2868613"/>
          </a:xfrm>
          <a:prstGeom prst="rect">
            <a:avLst/>
          </a:prstGeom>
        </p:spPr>
        <p:txBody>
          <a:bodyPr/>
          <a:lstStyle/>
          <a:p>
            <a:endParaRPr lang="en-US"/>
          </a:p>
        </p:txBody>
      </p:sp>
      <p:sp>
        <p:nvSpPr>
          <p:cNvPr id="2" name="Rectangle 1">
            <a:extLst>
              <a:ext uri="{FF2B5EF4-FFF2-40B4-BE49-F238E27FC236}">
                <a16:creationId xmlns:a16="http://schemas.microsoft.com/office/drawing/2014/main" id="{718C7B4C-08BF-3449-B370-C439D6652404}"/>
              </a:ext>
            </a:extLst>
          </p:cNvPr>
          <p:cNvSpPr/>
          <p:nvPr userDrawn="1"/>
        </p:nvSpPr>
        <p:spPr>
          <a:xfrm>
            <a:off x="6348413" y="2133600"/>
            <a:ext cx="4679948" cy="2884449"/>
          </a:xfrm>
          <a:prstGeom prst="rect">
            <a:avLst/>
          </a:prstGeom>
          <a:solidFill>
            <a:srgbClr val="83AC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824114"/>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guide id="5" pos="3999" userDrawn="1">
          <p15:clr>
            <a:srgbClr val="FBAE40"/>
          </p15:clr>
        </p15:guide>
        <p15:guide id="6" pos="3681"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in Page Content One Column Big Picture Breakup">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9" y="2133600"/>
            <a:ext cx="4679950" cy="3673434"/>
          </a:xfrm>
          <a:prstGeom prst="rect">
            <a:avLst/>
          </a:prstGeom>
        </p:spPr>
        <p:txBody>
          <a:bodyPr lIns="0" tIns="0" rIns="0" bIns="0" numCol="1"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Picture Placeholder 2">
            <a:extLst>
              <a:ext uri="{FF2B5EF4-FFF2-40B4-BE49-F238E27FC236}">
                <a16:creationId xmlns:a16="http://schemas.microsoft.com/office/drawing/2014/main" id="{CA1493BA-F7E5-014E-8B5C-C96846A571C3}"/>
              </a:ext>
            </a:extLst>
          </p:cNvPr>
          <p:cNvSpPr>
            <a:spLocks noGrp="1"/>
          </p:cNvSpPr>
          <p:nvPr>
            <p:ph type="pic" sz="quarter" idx="12"/>
          </p:nvPr>
        </p:nvSpPr>
        <p:spPr>
          <a:xfrm>
            <a:off x="6348413" y="908050"/>
            <a:ext cx="4679950" cy="5305108"/>
          </a:xfrm>
          <a:prstGeom prst="rect">
            <a:avLst/>
          </a:prstGeom>
        </p:spPr>
        <p:txBody>
          <a:bodyPr/>
          <a:lstStyle/>
          <a:p>
            <a:endParaRPr lang="en-US"/>
          </a:p>
        </p:txBody>
      </p:sp>
      <p:sp>
        <p:nvSpPr>
          <p:cNvPr id="2" name="Rectangle 1">
            <a:extLst>
              <a:ext uri="{FF2B5EF4-FFF2-40B4-BE49-F238E27FC236}">
                <a16:creationId xmlns:a16="http://schemas.microsoft.com/office/drawing/2014/main" id="{C39A53F4-6479-DE44-8A5B-5B75DB7943DE}"/>
              </a:ext>
            </a:extLst>
          </p:cNvPr>
          <p:cNvSpPr/>
          <p:nvPr userDrawn="1"/>
        </p:nvSpPr>
        <p:spPr>
          <a:xfrm>
            <a:off x="6348413" y="908050"/>
            <a:ext cx="4679948" cy="5305108"/>
          </a:xfrm>
          <a:prstGeom prst="rect">
            <a:avLst/>
          </a:prstGeom>
          <a:solidFill>
            <a:srgbClr val="83AC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587270"/>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guide id="5" pos="3999" userDrawn="1">
          <p15:clr>
            <a:srgbClr val="FBAE40"/>
          </p15:clr>
        </p15:guide>
        <p15:guide id="6" pos="3681"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in Page Content Standout Breakup">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7"/>
            <a:ext cx="7919906" cy="4360835"/>
          </a:xfrm>
          <a:prstGeom prst="rect">
            <a:avLst/>
          </a:prstGeom>
        </p:spPr>
        <p:txBody>
          <a:bodyPr vert="horz" lIns="0" tIns="0" rIns="0" bIns="0" rtlCol="0" anchor="t" anchorCtr="0">
            <a:noAutofit/>
          </a:bodyPr>
          <a:lstStyle>
            <a:lvl1pPr>
              <a:defRPr b="0" i="0">
                <a:latin typeface="Sora Light" pitchFamily="2" charset="0"/>
                <a:cs typeface="Sora Light" pitchFamily="2" charset="0"/>
              </a:defRPr>
            </a:lvl1p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Tree>
    <p:extLst>
      <p:ext uri="{BB962C8B-B14F-4D97-AF65-F5344CB8AC3E}">
        <p14:creationId xmlns:p14="http://schemas.microsoft.com/office/powerpoint/2010/main" val="1269448983"/>
      </p:ext>
    </p:extLst>
  </p:cSld>
  <p:clrMapOvr>
    <a:masterClrMapping/>
  </p:clrMapOvr>
  <p:extLst>
    <p:ext uri="{DCECCB84-F9BA-43D5-87BE-67443E8EF086}">
      <p15:sldGuideLst xmlns:p15="http://schemas.microsoft.com/office/powerpoint/2012/main">
        <p15:guide id="1" orient="horz" pos="572" userDrawn="1">
          <p15:clr>
            <a:srgbClr val="FBAE40"/>
          </p15:clr>
        </p15:guide>
        <p15:guide id="2" pos="733" userDrawn="1">
          <p15:clr>
            <a:srgbClr val="FBAE40"/>
          </p15:clr>
        </p15:guide>
        <p15:guide id="3" pos="6947" userDrawn="1">
          <p15:clr>
            <a:srgbClr val="FBAE40"/>
          </p15:clr>
        </p15:guide>
        <p15:guide id="4" orient="horz" pos="13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43BD-1F16-43D4-9607-607564DB738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5001699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Content Single Column">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8" y="2133600"/>
            <a:ext cx="7370763" cy="3586162"/>
          </a:xfrm>
          <a:prstGeom prst="rect">
            <a:avLst/>
          </a:prstGeom>
        </p:spPr>
        <p:txBody>
          <a:bodyPr lIns="0" tIns="0" rIns="0" bIns="0"/>
          <a:lstStyle>
            <a:lvl1pPr marL="0" indent="0">
              <a:buFont typeface="Wingdings" pitchFamily="2" charset="2"/>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557398591"/>
      </p:ext>
    </p:extLst>
  </p:cSld>
  <p:clrMapOvr>
    <a:masterClrMapping/>
  </p:clrMapOvr>
  <p:extLst>
    <p:ext uri="{DCECCB84-F9BA-43D5-87BE-67443E8EF086}">
      <p15:sldGuideLst xmlns:p15="http://schemas.microsoft.com/office/powerpoint/2012/main">
        <p15:guide id="1" orient="horz" pos="572">
          <p15:clr>
            <a:srgbClr val="FBAE40"/>
          </p15:clr>
        </p15:guide>
        <p15:guide id="2" pos="733">
          <p15:clr>
            <a:srgbClr val="FBAE40"/>
          </p15:clr>
        </p15:guide>
        <p15:guide id="3" pos="6947">
          <p15:clr>
            <a:srgbClr val="FBAE40"/>
          </p15:clr>
        </p15:guide>
        <p15:guide id="4" orient="horz" pos="13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age Content Two Column text">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8" y="2133600"/>
            <a:ext cx="9864725" cy="3673434"/>
          </a:xfrm>
          <a:prstGeom prst="rect">
            <a:avLst/>
          </a:prstGeom>
        </p:spPr>
        <p:txBody>
          <a:bodyPr lIns="0" tIns="0" rIns="0" bIns="0" numCol="2"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94532242"/>
      </p:ext>
    </p:extLst>
  </p:cSld>
  <p:clrMapOvr>
    <a:masterClrMapping/>
  </p:clrMapOvr>
  <p:extLst>
    <p:ext uri="{DCECCB84-F9BA-43D5-87BE-67443E8EF086}">
      <p15:sldGuideLst xmlns:p15="http://schemas.microsoft.com/office/powerpoint/2012/main">
        <p15:guide id="1" orient="horz" pos="572">
          <p15:clr>
            <a:srgbClr val="FBAE40"/>
          </p15:clr>
        </p15:guide>
        <p15:guide id="2" pos="733">
          <p15:clr>
            <a:srgbClr val="FBAE40"/>
          </p15:clr>
        </p15:guide>
        <p15:guide id="3" pos="6947">
          <p15:clr>
            <a:srgbClr val="FBAE40"/>
          </p15:clr>
        </p15:guide>
        <p15:guide id="4" orient="horz" pos="134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age Content One Column Pictur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9" y="2133600"/>
            <a:ext cx="4679950" cy="3673434"/>
          </a:xfrm>
          <a:prstGeom prst="rect">
            <a:avLst/>
          </a:prstGeom>
        </p:spPr>
        <p:txBody>
          <a:bodyPr lIns="0" tIns="0" rIns="0" bIns="0" numCol="1"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10">
            <a:extLst>
              <a:ext uri="{FF2B5EF4-FFF2-40B4-BE49-F238E27FC236}">
                <a16:creationId xmlns:a16="http://schemas.microsoft.com/office/drawing/2014/main" id="{3FCFB978-0FC8-B34A-B212-F6DB02206635}"/>
              </a:ext>
            </a:extLst>
          </p:cNvPr>
          <p:cNvSpPr>
            <a:spLocks noGrp="1"/>
          </p:cNvSpPr>
          <p:nvPr>
            <p:ph type="pic" sz="quarter" idx="12"/>
          </p:nvPr>
        </p:nvSpPr>
        <p:spPr>
          <a:xfrm>
            <a:off x="6348413" y="2133600"/>
            <a:ext cx="4679950" cy="2868613"/>
          </a:xfrm>
          <a:prstGeom prst="rect">
            <a:avLst/>
          </a:prstGeom>
        </p:spPr>
        <p:txBody>
          <a:bodyPr/>
          <a:lstStyle/>
          <a:p>
            <a:endParaRPr lang="en-US"/>
          </a:p>
        </p:txBody>
      </p:sp>
      <p:sp>
        <p:nvSpPr>
          <p:cNvPr id="2" name="Rectangle 1">
            <a:extLst>
              <a:ext uri="{FF2B5EF4-FFF2-40B4-BE49-F238E27FC236}">
                <a16:creationId xmlns:a16="http://schemas.microsoft.com/office/drawing/2014/main" id="{718C7B4C-08BF-3449-B370-C439D6652404}"/>
              </a:ext>
            </a:extLst>
          </p:cNvPr>
          <p:cNvSpPr/>
          <p:nvPr userDrawn="1"/>
        </p:nvSpPr>
        <p:spPr>
          <a:xfrm>
            <a:off x="6348413" y="2133600"/>
            <a:ext cx="4679948" cy="2884449"/>
          </a:xfrm>
          <a:prstGeom prst="rect">
            <a:avLst/>
          </a:prstGeom>
          <a:solidFill>
            <a:srgbClr val="83AC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586483"/>
      </p:ext>
    </p:extLst>
  </p:cSld>
  <p:clrMapOvr>
    <a:masterClrMapping/>
  </p:clrMapOvr>
  <p:extLst>
    <p:ext uri="{DCECCB84-F9BA-43D5-87BE-67443E8EF086}">
      <p15:sldGuideLst xmlns:p15="http://schemas.microsoft.com/office/powerpoint/2012/main">
        <p15:guide id="1" orient="horz" pos="572">
          <p15:clr>
            <a:srgbClr val="FBAE40"/>
          </p15:clr>
        </p15:guide>
        <p15:guide id="2" pos="733">
          <p15:clr>
            <a:srgbClr val="FBAE40"/>
          </p15:clr>
        </p15:guide>
        <p15:guide id="3" pos="6947">
          <p15:clr>
            <a:srgbClr val="FBAE40"/>
          </p15:clr>
        </p15:guide>
        <p15:guide id="4" orient="horz" pos="1344">
          <p15:clr>
            <a:srgbClr val="FBAE40"/>
          </p15:clr>
        </p15:guide>
        <p15:guide id="5" pos="3999">
          <p15:clr>
            <a:srgbClr val="FBAE40"/>
          </p15:clr>
        </p15:guide>
        <p15:guide id="6" pos="368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A1AF-4293-4C9F-B541-64D334347A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DC09B4-A509-4812-914D-24D866F659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719FF5-ABDC-451E-9B1A-B1A1A601EF50}"/>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5" name="Footer Placeholder 4">
            <a:extLst>
              <a:ext uri="{FF2B5EF4-FFF2-40B4-BE49-F238E27FC236}">
                <a16:creationId xmlns:a16="http://schemas.microsoft.com/office/drawing/2014/main" id="{2DDE5E0F-7887-4E5A-A066-097A159E44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27A486-56E3-419E-A0D5-5515615E123A}"/>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29740418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age Content One Column Big Picture">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8"/>
            <a:ext cx="5676137" cy="753544"/>
          </a:xfrm>
          <a:prstGeom prst="rect">
            <a:avLst/>
          </a:prstGeom>
        </p:spPr>
        <p:txBody>
          <a:bodyPr vert="horz" lIns="0" tIns="0" rIns="0" bIns="0" rtlCol="0" anchor="t" anchorCtr="0">
            <a:noAutofit/>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
        <p:nvSpPr>
          <p:cNvPr id="12" name="Text Placeholder 11">
            <a:extLst>
              <a:ext uri="{FF2B5EF4-FFF2-40B4-BE49-F238E27FC236}">
                <a16:creationId xmlns:a16="http://schemas.microsoft.com/office/drawing/2014/main" id="{BEC5F692-3FB6-F64E-B25D-6D84E26389BB}"/>
              </a:ext>
            </a:extLst>
          </p:cNvPr>
          <p:cNvSpPr>
            <a:spLocks noGrp="1"/>
          </p:cNvSpPr>
          <p:nvPr>
            <p:ph type="body" sz="quarter" idx="11"/>
          </p:nvPr>
        </p:nvSpPr>
        <p:spPr>
          <a:xfrm>
            <a:off x="1163639" y="2133600"/>
            <a:ext cx="4679950" cy="3673434"/>
          </a:xfrm>
          <a:prstGeom prst="rect">
            <a:avLst/>
          </a:prstGeom>
        </p:spPr>
        <p:txBody>
          <a:bodyPr lIns="0" tIns="0" rIns="0" bIns="0" numCol="1" spcCol="504000"/>
          <a:lstStyle>
            <a:lvl1pPr marL="0" indent="0">
              <a:buNone/>
              <a:defRPr sz="1600"/>
            </a:lvl1pPr>
            <a:lvl2pPr marL="685800" indent="-22860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Picture Placeholder 2">
            <a:extLst>
              <a:ext uri="{FF2B5EF4-FFF2-40B4-BE49-F238E27FC236}">
                <a16:creationId xmlns:a16="http://schemas.microsoft.com/office/drawing/2014/main" id="{CA1493BA-F7E5-014E-8B5C-C96846A571C3}"/>
              </a:ext>
            </a:extLst>
          </p:cNvPr>
          <p:cNvSpPr>
            <a:spLocks noGrp="1"/>
          </p:cNvSpPr>
          <p:nvPr>
            <p:ph type="pic" sz="quarter" idx="12"/>
          </p:nvPr>
        </p:nvSpPr>
        <p:spPr>
          <a:xfrm>
            <a:off x="6348413" y="908050"/>
            <a:ext cx="4679950" cy="5305108"/>
          </a:xfrm>
          <a:prstGeom prst="rect">
            <a:avLst/>
          </a:prstGeom>
        </p:spPr>
        <p:txBody>
          <a:bodyPr/>
          <a:lstStyle/>
          <a:p>
            <a:endParaRPr lang="en-US"/>
          </a:p>
        </p:txBody>
      </p:sp>
      <p:sp>
        <p:nvSpPr>
          <p:cNvPr id="2" name="Rectangle 1">
            <a:extLst>
              <a:ext uri="{FF2B5EF4-FFF2-40B4-BE49-F238E27FC236}">
                <a16:creationId xmlns:a16="http://schemas.microsoft.com/office/drawing/2014/main" id="{C39A53F4-6479-DE44-8A5B-5B75DB7943DE}"/>
              </a:ext>
            </a:extLst>
          </p:cNvPr>
          <p:cNvSpPr/>
          <p:nvPr userDrawn="1"/>
        </p:nvSpPr>
        <p:spPr>
          <a:xfrm>
            <a:off x="6348413" y="908050"/>
            <a:ext cx="4679948" cy="5305108"/>
          </a:xfrm>
          <a:prstGeom prst="rect">
            <a:avLst/>
          </a:prstGeom>
          <a:solidFill>
            <a:srgbClr val="83AC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723370"/>
      </p:ext>
    </p:extLst>
  </p:cSld>
  <p:clrMapOvr>
    <a:masterClrMapping/>
  </p:clrMapOvr>
  <p:extLst>
    <p:ext uri="{DCECCB84-F9BA-43D5-87BE-67443E8EF086}">
      <p15:sldGuideLst xmlns:p15="http://schemas.microsoft.com/office/powerpoint/2012/main">
        <p15:guide id="1" orient="horz" pos="572">
          <p15:clr>
            <a:srgbClr val="FBAE40"/>
          </p15:clr>
        </p15:guide>
        <p15:guide id="2" pos="733">
          <p15:clr>
            <a:srgbClr val="FBAE40"/>
          </p15:clr>
        </p15:guide>
        <p15:guide id="3" pos="6947">
          <p15:clr>
            <a:srgbClr val="FBAE40"/>
          </p15:clr>
        </p15:guide>
        <p15:guide id="4" orient="horz" pos="1344">
          <p15:clr>
            <a:srgbClr val="FBAE40"/>
          </p15:clr>
        </p15:guide>
        <p15:guide id="5" pos="3999">
          <p15:clr>
            <a:srgbClr val="FBAE40"/>
          </p15:clr>
        </p15:guide>
        <p15:guide id="6" pos="368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age Content Standout">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7"/>
            <a:ext cx="7919906" cy="4360835"/>
          </a:xfrm>
          <a:prstGeom prst="rect">
            <a:avLst/>
          </a:prstGeom>
        </p:spPr>
        <p:txBody>
          <a:bodyPr vert="horz" lIns="0" tIns="0" rIns="0" bIns="0" rtlCol="0" anchor="t" anchorCtr="0">
            <a:noAutofit/>
          </a:bodyPr>
          <a:lstStyle>
            <a:lvl1pPr>
              <a:defRPr b="0" i="0">
                <a:latin typeface="Sora Light" pitchFamily="2" charset="0"/>
                <a:cs typeface="Sora Light" pitchFamily="2" charset="0"/>
              </a:defRPr>
            </a:lvl1p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Tree>
    <p:extLst>
      <p:ext uri="{BB962C8B-B14F-4D97-AF65-F5344CB8AC3E}">
        <p14:creationId xmlns:p14="http://schemas.microsoft.com/office/powerpoint/2010/main" val="1725543748"/>
      </p:ext>
    </p:extLst>
  </p:cSld>
  <p:clrMapOvr>
    <a:masterClrMapping/>
  </p:clrMapOvr>
  <p:extLst>
    <p:ext uri="{DCECCB84-F9BA-43D5-87BE-67443E8EF086}">
      <p15:sldGuideLst xmlns:p15="http://schemas.microsoft.com/office/powerpoint/2012/main">
        <p15:guide id="1" orient="horz" pos="572">
          <p15:clr>
            <a:srgbClr val="FBAE40"/>
          </p15:clr>
        </p15:guide>
        <p15:guide id="2" pos="733">
          <p15:clr>
            <a:srgbClr val="FBAE40"/>
          </p15:clr>
        </p15:guide>
        <p15:guide id="3" pos="6947">
          <p15:clr>
            <a:srgbClr val="FBAE40"/>
          </p15:clr>
        </p15:guide>
        <p15:guide id="4" orient="horz" pos="13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Main Page Content Standout">
    <p:spTree>
      <p:nvGrpSpPr>
        <p:cNvPr id="1" name=""/>
        <p:cNvGrpSpPr/>
        <p:nvPr/>
      </p:nvGrpSpPr>
      <p:grpSpPr>
        <a:xfrm>
          <a:off x="0" y="0"/>
          <a:ext cx="0" cy="0"/>
          <a:chOff x="0" y="0"/>
          <a:chExt cx="0" cy="0"/>
        </a:xfrm>
      </p:grpSpPr>
      <p:sp>
        <p:nvSpPr>
          <p:cNvPr id="8" name="Title Placeholder 6">
            <a:extLst>
              <a:ext uri="{FF2B5EF4-FFF2-40B4-BE49-F238E27FC236}">
                <a16:creationId xmlns:a16="http://schemas.microsoft.com/office/drawing/2014/main" id="{6988146A-0FD7-964D-8347-F5AC8E50EE4F}"/>
              </a:ext>
            </a:extLst>
          </p:cNvPr>
          <p:cNvSpPr>
            <a:spLocks noGrp="1"/>
          </p:cNvSpPr>
          <p:nvPr>
            <p:ph type="title"/>
          </p:nvPr>
        </p:nvSpPr>
        <p:spPr>
          <a:xfrm>
            <a:off x="419863" y="938277"/>
            <a:ext cx="7919906" cy="4360835"/>
          </a:xfrm>
          <a:prstGeom prst="rect">
            <a:avLst/>
          </a:prstGeom>
        </p:spPr>
        <p:txBody>
          <a:bodyPr vert="horz" lIns="0" tIns="0" rIns="0" bIns="0" rtlCol="0" anchor="t" anchorCtr="0">
            <a:noAutofit/>
          </a:bodyPr>
          <a:lstStyle>
            <a:lvl1pPr>
              <a:defRPr b="0" i="0">
                <a:latin typeface="Sora Light" pitchFamily="2" charset="0"/>
                <a:cs typeface="Sora Light" pitchFamily="2" charset="0"/>
              </a:defRPr>
            </a:lvl1p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BADFBB24-5EAA-2D4B-8291-507C3FA7DE9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a:t>
            </a:fld>
            <a:endParaRPr lang="en-US"/>
          </a:p>
        </p:txBody>
      </p:sp>
    </p:spTree>
    <p:extLst>
      <p:ext uri="{BB962C8B-B14F-4D97-AF65-F5344CB8AC3E}">
        <p14:creationId xmlns:p14="http://schemas.microsoft.com/office/powerpoint/2010/main" val="1480738745"/>
      </p:ext>
    </p:extLst>
  </p:cSld>
  <p:clrMapOvr>
    <a:masterClrMapping/>
  </p:clrMapOvr>
  <p:extLst>
    <p:ext uri="{DCECCB84-F9BA-43D5-87BE-67443E8EF086}">
      <p15:sldGuideLst xmlns:p15="http://schemas.microsoft.com/office/powerpoint/2012/main">
        <p15:guide id="1" orient="horz" pos="572">
          <p15:clr>
            <a:srgbClr val="FBAE40"/>
          </p15:clr>
        </p15:guide>
        <p15:guide id="2" pos="733">
          <p15:clr>
            <a:srgbClr val="FBAE40"/>
          </p15:clr>
        </p15:guide>
        <p15:guide id="3" pos="6947">
          <p15:clr>
            <a:srgbClr val="FBAE40"/>
          </p15:clr>
        </p15:guide>
        <p15:guide id="4" orient="horz" pos="1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19F5-4308-453E-9CF8-80A4884DFE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A4EAAB9-02F2-4DD9-B6E3-DB10541ABC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856D0-8A60-47A5-9BD0-64005438CB84}"/>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5" name="Footer Placeholder 4">
            <a:extLst>
              <a:ext uri="{FF2B5EF4-FFF2-40B4-BE49-F238E27FC236}">
                <a16:creationId xmlns:a16="http://schemas.microsoft.com/office/drawing/2014/main" id="{58C0FBED-F3CB-49DD-8DB4-BB6C2F666F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52EDEE-048F-44E5-8D4C-A50F0BA5E1F1}"/>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113540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4F6A-1BCA-42BB-A349-99289B2E3A1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900A737-96BB-4926-877D-FAFF533B52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9B006F6-94D7-4D5C-9EA1-BA8C8CE4FB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84421E7-1B68-4AFB-9344-05FE180A4C31}"/>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6" name="Footer Placeholder 5">
            <a:extLst>
              <a:ext uri="{FF2B5EF4-FFF2-40B4-BE49-F238E27FC236}">
                <a16:creationId xmlns:a16="http://schemas.microsoft.com/office/drawing/2014/main" id="{6BD951A4-6344-48FD-904D-F59EA305EF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D88D1F-B290-496B-8052-7DAC3D7069C2}"/>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3093979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B911-30BE-4E4A-B322-91D43557DD0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E05B8B-CE9F-42AE-91E4-CADDAADC76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AD291C-3659-46F0-9F78-0F2730B098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4C5222D-E69D-4B2C-B64D-87966AB3C2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532D73-86FC-4CD2-BA44-642D1BCC32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EB8B9E6-5711-4BF2-8870-66C4F6CB6469}"/>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8" name="Footer Placeholder 7">
            <a:extLst>
              <a:ext uri="{FF2B5EF4-FFF2-40B4-BE49-F238E27FC236}">
                <a16:creationId xmlns:a16="http://schemas.microsoft.com/office/drawing/2014/main" id="{8CA39C78-78DA-441F-8BBA-8F0670A69E0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F887D9-24BA-4B78-8915-DC9B0C424CB7}"/>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66845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092A-53D7-4ECE-88FE-164923790D3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5E1EC4E-4F2C-42F6-B226-C9A9387F0087}"/>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4" name="Footer Placeholder 3">
            <a:extLst>
              <a:ext uri="{FF2B5EF4-FFF2-40B4-BE49-F238E27FC236}">
                <a16:creationId xmlns:a16="http://schemas.microsoft.com/office/drawing/2014/main" id="{7A50A139-2A97-45CE-9C9F-D6909D59CA1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1DDB21E-2703-4963-918F-70C4C304A2B6}"/>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1633113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C7284-FB65-42DB-944D-FA780847578C}"/>
              </a:ext>
            </a:extLst>
          </p:cNvPr>
          <p:cNvSpPr>
            <a:spLocks noGrp="1"/>
          </p:cNvSpPr>
          <p:nvPr>
            <p:ph type="dt" sz="half" idx="10"/>
          </p:nvPr>
        </p:nvSpPr>
        <p:spPr/>
        <p:txBody>
          <a:bodyPr/>
          <a:lstStyle/>
          <a:p>
            <a:fld id="{737E3A26-3235-4FC1-90EE-A57CB0595F59}" type="datetimeFigureOut">
              <a:rPr lang="en-GB" smtClean="0"/>
              <a:t>07/06/2022</a:t>
            </a:fld>
            <a:endParaRPr lang="en-GB"/>
          </a:p>
        </p:txBody>
      </p:sp>
      <p:sp>
        <p:nvSpPr>
          <p:cNvPr id="3" name="Footer Placeholder 2">
            <a:extLst>
              <a:ext uri="{FF2B5EF4-FFF2-40B4-BE49-F238E27FC236}">
                <a16:creationId xmlns:a16="http://schemas.microsoft.com/office/drawing/2014/main" id="{1939081B-85BE-4581-9510-8053BBAFC4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55E3956-486F-4CB5-9308-2A7A70D7AE5E}"/>
              </a:ext>
            </a:extLst>
          </p:cNvPr>
          <p:cNvSpPr>
            <a:spLocks noGrp="1"/>
          </p:cNvSpPr>
          <p:nvPr>
            <p:ph type="sldNum" sz="quarter" idx="12"/>
          </p:nvPr>
        </p:nvSpPr>
        <p:spPr/>
        <p:txBody>
          <a:bodyPr/>
          <a:lstStyle/>
          <a:p>
            <a:fld id="{AA39F228-A671-4C33-BA3F-0691226D80E3}" type="slidenum">
              <a:rPr lang="en-GB" smtClean="0"/>
              <a:t>‹#›</a:t>
            </a:fld>
            <a:endParaRPr lang="en-GB"/>
          </a:p>
        </p:txBody>
      </p:sp>
    </p:spTree>
    <p:extLst>
      <p:ext uri="{BB962C8B-B14F-4D97-AF65-F5344CB8AC3E}">
        <p14:creationId xmlns:p14="http://schemas.microsoft.com/office/powerpoint/2010/main" val="27471198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2.xml"/><Relationship Id="rId7"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6.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6.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2.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7.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9.xml"/><Relationship Id="rId7" Type="http://schemas.openxmlformats.org/officeDocument/2006/relationships/theme" Target="../theme/theme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D2E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247312"/>
      </p:ext>
    </p:extLst>
  </p:cSld>
  <p:clrMap bg1="lt1" tx1="dk1" bg2="lt2" tx2="dk2" accent1="accent1" accent2="accent2" accent3="accent3" accent4="accent4" accent5="accent5" accent6="accent6" hlink="hlink" folHlink="folHlink"/>
  <p:sldLayoutIdLst>
    <p:sldLayoutId id="2147483651" r:id="rId1"/>
    <p:sldLayoutId id="2147483676" r:id="rId2"/>
  </p:sldLayoutIdLst>
  <p:hf hdr="0" ftr="0" dt="0"/>
  <p:txStyles>
    <p:titleStyle>
      <a:lvl1pPr algn="l" defTabSz="914400" rtl="0" eaLnBrk="1" latinLnBrk="0" hangingPunct="1">
        <a:lnSpc>
          <a:spcPct val="90000"/>
        </a:lnSpc>
        <a:spcBef>
          <a:spcPct val="0"/>
        </a:spcBef>
        <a:buNone/>
        <a:defRPr sz="9200" b="1" i="0" kern="1200">
          <a:solidFill>
            <a:schemeClr val="bg1"/>
          </a:solidFill>
          <a:latin typeface="Sora SemiBold" pitchFamily="2" charset="0"/>
          <a:ea typeface="+mj-ea"/>
          <a:cs typeface="Sora SemiBold"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23">
          <p15:clr>
            <a:srgbClr val="F26B43"/>
          </p15:clr>
        </p15:guide>
        <p15:guide id="2" pos="257">
          <p15:clr>
            <a:srgbClr val="F26B43"/>
          </p15:clr>
        </p15:guide>
        <p15:guide id="3" orient="horz" pos="25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CF765-2403-42AD-A8E4-8B2CD7BC04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8A3F238-9F64-426B-AFC7-09950C9A12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B1EB3C-2D4D-4642-948F-71DD88BF15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E3A26-3235-4FC1-90EE-A57CB0595F59}" type="datetimeFigureOut">
              <a:rPr lang="en-GB" smtClean="0"/>
              <a:t>07/06/2022</a:t>
            </a:fld>
            <a:endParaRPr lang="en-GB"/>
          </a:p>
        </p:txBody>
      </p:sp>
      <p:sp>
        <p:nvSpPr>
          <p:cNvPr id="5" name="Footer Placeholder 4">
            <a:extLst>
              <a:ext uri="{FF2B5EF4-FFF2-40B4-BE49-F238E27FC236}">
                <a16:creationId xmlns:a16="http://schemas.microsoft.com/office/drawing/2014/main" id="{2A50AFCD-EC97-49DA-8D92-54CD262D9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4A7919-01AD-491C-8ABA-06AFC6BE4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9F228-A671-4C33-BA3F-0691226D80E3}" type="slidenum">
              <a:rPr lang="en-GB" smtClean="0"/>
              <a:t>‹#›</a:t>
            </a:fld>
            <a:endParaRPr lang="en-GB"/>
          </a:p>
        </p:txBody>
      </p:sp>
    </p:spTree>
    <p:extLst>
      <p:ext uri="{BB962C8B-B14F-4D97-AF65-F5344CB8AC3E}">
        <p14:creationId xmlns:p14="http://schemas.microsoft.com/office/powerpoint/2010/main" val="269062062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3ACC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2944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63" r:id="rId3"/>
  </p:sldLayoutIdLst>
  <p:hf hdr="0" ftr="0" dt="0"/>
  <p:txStyles>
    <p:titleStyle>
      <a:lvl1pPr algn="l" defTabSz="914400" rtl="0" eaLnBrk="1" latinLnBrk="0" hangingPunct="1">
        <a:lnSpc>
          <a:spcPct val="90000"/>
        </a:lnSpc>
        <a:spcBef>
          <a:spcPct val="0"/>
        </a:spcBef>
        <a:buNone/>
        <a:defRPr sz="9200" b="1" i="0" kern="1200">
          <a:solidFill>
            <a:schemeClr val="bg1"/>
          </a:solidFill>
          <a:latin typeface="Sora SemiBold" pitchFamily="2" charset="0"/>
          <a:ea typeface="+mj-ea"/>
          <a:cs typeface="Sora SemiBold"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23">
          <p15:clr>
            <a:srgbClr val="F26B43"/>
          </p15:clr>
        </p15:guide>
        <p15:guide id="2" pos="257">
          <p15:clr>
            <a:srgbClr val="F26B43"/>
          </p15:clr>
        </p15:guide>
        <p15:guide id="3" orient="horz" pos="25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5C6C5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8105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2" r:id="rId3"/>
  </p:sldLayoutIdLst>
  <p:hf hdr="0" ftr="0" dt="0"/>
  <p:txStyles>
    <p:titleStyle>
      <a:lvl1pPr algn="l" defTabSz="914400" rtl="0" eaLnBrk="1" latinLnBrk="0" hangingPunct="1">
        <a:lnSpc>
          <a:spcPct val="90000"/>
        </a:lnSpc>
        <a:spcBef>
          <a:spcPct val="0"/>
        </a:spcBef>
        <a:buNone/>
        <a:defRPr sz="9200" b="1" i="0" kern="1200">
          <a:solidFill>
            <a:schemeClr val="bg1"/>
          </a:solidFill>
          <a:latin typeface="Sora SemiBold" pitchFamily="2" charset="0"/>
          <a:ea typeface="+mj-ea"/>
          <a:cs typeface="Sora SemiBold"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1" i="0" kern="1200">
          <a:solidFill>
            <a:schemeClr val="bg1"/>
          </a:solidFill>
          <a:latin typeface="Sora SemiBold" pitchFamily="2" charset="0"/>
          <a:ea typeface="+mn-ea"/>
          <a:cs typeface="Sora SemiBold"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23">
          <p15:clr>
            <a:srgbClr val="F26B43"/>
          </p15:clr>
        </p15:guide>
        <p15:guide id="2" pos="257">
          <p15:clr>
            <a:srgbClr val="F26B43"/>
          </p15:clr>
        </p15:guide>
        <p15:guide id="3" orient="horz" pos="25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538119B-258C-9249-8003-C8D5CB1B4CEA}"/>
              </a:ext>
            </a:extLst>
          </p:cNvPr>
          <p:cNvSpPr>
            <a:spLocks noGrp="1"/>
          </p:cNvSpPr>
          <p:nvPr>
            <p:ph type="sldNum" sz="quarter" idx="4"/>
          </p:nvPr>
        </p:nvSpPr>
        <p:spPr>
          <a:xfrm>
            <a:off x="9040812" y="6213158"/>
            <a:ext cx="2743200"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73588FDC-02FA-1E45-824B-28B298216C35}" type="slidenum">
              <a:rPr lang="en-US" sz="1200" smtClean="0">
                <a:latin typeface="Sora" pitchFamily="2" charset="0"/>
              </a:rPr>
              <a:pPr/>
              <a:t>‹#›</a:t>
            </a:fld>
            <a:endParaRPr lang="en-US"/>
          </a:p>
        </p:txBody>
      </p:sp>
      <p:sp>
        <p:nvSpPr>
          <p:cNvPr id="7" name="Rectangle 2">
            <a:extLst>
              <a:ext uri="{FF2B5EF4-FFF2-40B4-BE49-F238E27FC236}">
                <a16:creationId xmlns:a16="http://schemas.microsoft.com/office/drawing/2014/main" id="{095F5AFC-9510-7248-8E30-EE0F4528FF1E}"/>
              </a:ext>
            </a:extLst>
          </p:cNvPr>
          <p:cNvSpPr/>
          <p:nvPr userDrawn="1"/>
        </p:nvSpPr>
        <p:spPr>
          <a:xfrm>
            <a:off x="407988" y="404813"/>
            <a:ext cx="11376025" cy="259066"/>
          </a:xfrm>
          <a:custGeom>
            <a:avLst/>
            <a:gdLst>
              <a:gd name="connsiteX0" fmla="*/ 0 w 11376025"/>
              <a:gd name="connsiteY0" fmla="*/ 0 h 259066"/>
              <a:gd name="connsiteX1" fmla="*/ 11376025 w 11376025"/>
              <a:gd name="connsiteY1" fmla="*/ 0 h 259066"/>
              <a:gd name="connsiteX2" fmla="*/ 11376025 w 11376025"/>
              <a:gd name="connsiteY2" fmla="*/ 259066 h 259066"/>
              <a:gd name="connsiteX3" fmla="*/ 0 w 11376025"/>
              <a:gd name="connsiteY3" fmla="*/ 259066 h 259066"/>
              <a:gd name="connsiteX4" fmla="*/ 0 w 11376025"/>
              <a:gd name="connsiteY4" fmla="*/ 0 h 259066"/>
              <a:gd name="connsiteX0" fmla="*/ 0 w 11376025"/>
              <a:gd name="connsiteY0" fmla="*/ 0 h 259066"/>
              <a:gd name="connsiteX1" fmla="*/ 11376025 w 11376025"/>
              <a:gd name="connsiteY1" fmla="*/ 0 h 259066"/>
              <a:gd name="connsiteX2" fmla="*/ 11313395 w 11376025"/>
              <a:gd name="connsiteY2" fmla="*/ 259066 h 259066"/>
              <a:gd name="connsiteX3" fmla="*/ 0 w 11376025"/>
              <a:gd name="connsiteY3" fmla="*/ 259066 h 259066"/>
              <a:gd name="connsiteX4" fmla="*/ 0 w 11376025"/>
              <a:gd name="connsiteY4" fmla="*/ 0 h 25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025" h="259066">
                <a:moveTo>
                  <a:pt x="0" y="0"/>
                </a:moveTo>
                <a:lnTo>
                  <a:pt x="11376025" y="0"/>
                </a:lnTo>
                <a:lnTo>
                  <a:pt x="11313395" y="259066"/>
                </a:lnTo>
                <a:lnTo>
                  <a:pt x="0" y="259066"/>
                </a:lnTo>
                <a:lnTo>
                  <a:pt x="0" y="0"/>
                </a:lnTo>
                <a:close/>
              </a:path>
            </a:pathLst>
          </a:custGeom>
          <a:solidFill>
            <a:srgbClr val="83A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con&#10;&#10;Description automatically generated">
            <a:extLst>
              <a:ext uri="{FF2B5EF4-FFF2-40B4-BE49-F238E27FC236}">
                <a16:creationId xmlns:a16="http://schemas.microsoft.com/office/drawing/2014/main" id="{60B9600E-F763-4D4D-B4E3-942A68754D0E}"/>
              </a:ext>
            </a:extLst>
          </p:cNvPr>
          <p:cNvPicPr>
            <a:picLocks noChangeAspect="1"/>
          </p:cNvPicPr>
          <p:nvPr userDrawn="1"/>
        </p:nvPicPr>
        <p:blipFill>
          <a:blip r:embed="rId8"/>
          <a:stretch>
            <a:fillRect/>
          </a:stretch>
        </p:blipFill>
        <p:spPr>
          <a:xfrm>
            <a:off x="407988" y="6084888"/>
            <a:ext cx="355600" cy="368300"/>
          </a:xfrm>
          <a:prstGeom prst="rect">
            <a:avLst/>
          </a:prstGeom>
        </p:spPr>
      </p:pic>
    </p:spTree>
    <p:extLst>
      <p:ext uri="{BB962C8B-B14F-4D97-AF65-F5344CB8AC3E}">
        <p14:creationId xmlns:p14="http://schemas.microsoft.com/office/powerpoint/2010/main" val="89839101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60" r:id="rId4"/>
    <p:sldLayoutId id="2147483661" r:id="rId5"/>
    <p:sldLayoutId id="2147483689" r:id="rId6"/>
  </p:sldLayoutIdLst>
  <p:hf hdr="0" ftr="0" dt="0"/>
  <p:txStyles>
    <p:titleStyle>
      <a:lvl1pPr algn="l" defTabSz="914400" rtl="0" eaLnBrk="1" latinLnBrk="0" hangingPunct="1">
        <a:lnSpc>
          <a:spcPct val="90000"/>
        </a:lnSpc>
        <a:spcBef>
          <a:spcPct val="0"/>
        </a:spcBef>
        <a:buNone/>
        <a:defRPr sz="2200" b="1" i="0" kern="1200" baseline="0">
          <a:solidFill>
            <a:schemeClr val="tx1"/>
          </a:solidFill>
          <a:latin typeface="Sora SemiBold" pitchFamily="2" charset="0"/>
          <a:ea typeface="+mj-ea"/>
          <a:cs typeface="Sora SemiBold"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pos="384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538119B-258C-9249-8003-C8D5CB1B4CEA}"/>
              </a:ext>
            </a:extLst>
          </p:cNvPr>
          <p:cNvSpPr>
            <a:spLocks noGrp="1"/>
          </p:cNvSpPr>
          <p:nvPr>
            <p:ph type="sldNum" sz="quarter" idx="4"/>
          </p:nvPr>
        </p:nvSpPr>
        <p:spPr>
          <a:xfrm>
            <a:off x="9040812" y="6213158"/>
            <a:ext cx="2743200"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73588FDC-02FA-1E45-824B-28B298216C35}" type="slidenum">
              <a:rPr lang="en-US" sz="1200" smtClean="0">
                <a:latin typeface="Sora" pitchFamily="2" charset="0"/>
              </a:rPr>
              <a:pPr/>
              <a:t>‹#›</a:t>
            </a:fld>
            <a:endParaRPr lang="en-US"/>
          </a:p>
        </p:txBody>
      </p:sp>
      <p:sp>
        <p:nvSpPr>
          <p:cNvPr id="7" name="Rectangle 2">
            <a:extLst>
              <a:ext uri="{FF2B5EF4-FFF2-40B4-BE49-F238E27FC236}">
                <a16:creationId xmlns:a16="http://schemas.microsoft.com/office/drawing/2014/main" id="{095F5AFC-9510-7248-8E30-EE0F4528FF1E}"/>
              </a:ext>
            </a:extLst>
          </p:cNvPr>
          <p:cNvSpPr/>
          <p:nvPr userDrawn="1"/>
        </p:nvSpPr>
        <p:spPr>
          <a:xfrm>
            <a:off x="407988" y="404813"/>
            <a:ext cx="11376025" cy="259066"/>
          </a:xfrm>
          <a:custGeom>
            <a:avLst/>
            <a:gdLst>
              <a:gd name="connsiteX0" fmla="*/ 0 w 11376025"/>
              <a:gd name="connsiteY0" fmla="*/ 0 h 259066"/>
              <a:gd name="connsiteX1" fmla="*/ 11376025 w 11376025"/>
              <a:gd name="connsiteY1" fmla="*/ 0 h 259066"/>
              <a:gd name="connsiteX2" fmla="*/ 11376025 w 11376025"/>
              <a:gd name="connsiteY2" fmla="*/ 259066 h 259066"/>
              <a:gd name="connsiteX3" fmla="*/ 0 w 11376025"/>
              <a:gd name="connsiteY3" fmla="*/ 259066 h 259066"/>
              <a:gd name="connsiteX4" fmla="*/ 0 w 11376025"/>
              <a:gd name="connsiteY4" fmla="*/ 0 h 259066"/>
              <a:gd name="connsiteX0" fmla="*/ 0 w 11376025"/>
              <a:gd name="connsiteY0" fmla="*/ 0 h 259066"/>
              <a:gd name="connsiteX1" fmla="*/ 11376025 w 11376025"/>
              <a:gd name="connsiteY1" fmla="*/ 0 h 259066"/>
              <a:gd name="connsiteX2" fmla="*/ 11313395 w 11376025"/>
              <a:gd name="connsiteY2" fmla="*/ 259066 h 259066"/>
              <a:gd name="connsiteX3" fmla="*/ 0 w 11376025"/>
              <a:gd name="connsiteY3" fmla="*/ 259066 h 259066"/>
              <a:gd name="connsiteX4" fmla="*/ 0 w 11376025"/>
              <a:gd name="connsiteY4" fmla="*/ 0 h 25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025" h="259066">
                <a:moveTo>
                  <a:pt x="0" y="0"/>
                </a:moveTo>
                <a:lnTo>
                  <a:pt x="11376025" y="0"/>
                </a:lnTo>
                <a:lnTo>
                  <a:pt x="11313395" y="259066"/>
                </a:lnTo>
                <a:lnTo>
                  <a:pt x="0" y="259066"/>
                </a:lnTo>
                <a:lnTo>
                  <a:pt x="0" y="0"/>
                </a:lnTo>
                <a:close/>
              </a:path>
            </a:pathLst>
          </a:custGeom>
          <a:solidFill>
            <a:srgbClr val="3D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D2E58"/>
              </a:solidFill>
            </a:endParaRPr>
          </a:p>
        </p:txBody>
      </p:sp>
      <p:pic>
        <p:nvPicPr>
          <p:cNvPr id="5" name="Picture 4">
            <a:extLst>
              <a:ext uri="{FF2B5EF4-FFF2-40B4-BE49-F238E27FC236}">
                <a16:creationId xmlns:a16="http://schemas.microsoft.com/office/drawing/2014/main" id="{D314B989-E4B6-CA43-AA0B-CE7A5CD76E62}"/>
              </a:ext>
            </a:extLst>
          </p:cNvPr>
          <p:cNvPicPr>
            <a:picLocks noChangeAspect="1"/>
          </p:cNvPicPr>
          <p:nvPr userDrawn="1"/>
        </p:nvPicPr>
        <p:blipFill>
          <a:blip r:embed="rId7"/>
          <a:srcRect/>
          <a:stretch/>
        </p:blipFill>
        <p:spPr>
          <a:xfrm>
            <a:off x="407988" y="6084888"/>
            <a:ext cx="355600" cy="368300"/>
          </a:xfrm>
          <a:prstGeom prst="rect">
            <a:avLst/>
          </a:prstGeom>
        </p:spPr>
      </p:pic>
    </p:spTree>
    <p:extLst>
      <p:ext uri="{BB962C8B-B14F-4D97-AF65-F5344CB8AC3E}">
        <p14:creationId xmlns:p14="http://schemas.microsoft.com/office/powerpoint/2010/main" val="368972181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hf hdr="0" ftr="0" dt="0"/>
  <p:txStyles>
    <p:titleStyle>
      <a:lvl1pPr algn="l" defTabSz="914400" rtl="0" eaLnBrk="1" latinLnBrk="0" hangingPunct="1">
        <a:lnSpc>
          <a:spcPct val="90000"/>
        </a:lnSpc>
        <a:spcBef>
          <a:spcPct val="0"/>
        </a:spcBef>
        <a:buNone/>
        <a:defRPr sz="2200" b="1" i="0" kern="1200" baseline="0">
          <a:solidFill>
            <a:schemeClr val="tx1"/>
          </a:solidFill>
          <a:latin typeface="Sora SemiBold" pitchFamily="2" charset="0"/>
          <a:ea typeface="+mj-ea"/>
          <a:cs typeface="Sora SemiBold"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pos="384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83ACCE"/>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538119B-258C-9249-8003-C8D5CB1B4CEA}"/>
              </a:ext>
            </a:extLst>
          </p:cNvPr>
          <p:cNvSpPr>
            <a:spLocks noGrp="1"/>
          </p:cNvSpPr>
          <p:nvPr>
            <p:ph type="sldNum" sz="quarter" idx="4"/>
          </p:nvPr>
        </p:nvSpPr>
        <p:spPr>
          <a:xfrm>
            <a:off x="9040812" y="6213158"/>
            <a:ext cx="2743200"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73588FDC-02FA-1E45-824B-28B298216C35}" type="slidenum">
              <a:rPr lang="en-US" sz="1200" smtClean="0">
                <a:latin typeface="Sora" pitchFamily="2" charset="0"/>
              </a:rPr>
              <a:pPr/>
              <a:t>‹#›</a:t>
            </a:fld>
            <a:endParaRPr lang="en-US"/>
          </a:p>
        </p:txBody>
      </p:sp>
      <p:sp>
        <p:nvSpPr>
          <p:cNvPr id="7" name="Rectangle 2">
            <a:extLst>
              <a:ext uri="{FF2B5EF4-FFF2-40B4-BE49-F238E27FC236}">
                <a16:creationId xmlns:a16="http://schemas.microsoft.com/office/drawing/2014/main" id="{095F5AFC-9510-7248-8E30-EE0F4528FF1E}"/>
              </a:ext>
            </a:extLst>
          </p:cNvPr>
          <p:cNvSpPr/>
          <p:nvPr userDrawn="1"/>
        </p:nvSpPr>
        <p:spPr>
          <a:xfrm>
            <a:off x="407988" y="404813"/>
            <a:ext cx="11376025" cy="259066"/>
          </a:xfrm>
          <a:custGeom>
            <a:avLst/>
            <a:gdLst>
              <a:gd name="connsiteX0" fmla="*/ 0 w 11376025"/>
              <a:gd name="connsiteY0" fmla="*/ 0 h 259066"/>
              <a:gd name="connsiteX1" fmla="*/ 11376025 w 11376025"/>
              <a:gd name="connsiteY1" fmla="*/ 0 h 259066"/>
              <a:gd name="connsiteX2" fmla="*/ 11376025 w 11376025"/>
              <a:gd name="connsiteY2" fmla="*/ 259066 h 259066"/>
              <a:gd name="connsiteX3" fmla="*/ 0 w 11376025"/>
              <a:gd name="connsiteY3" fmla="*/ 259066 h 259066"/>
              <a:gd name="connsiteX4" fmla="*/ 0 w 11376025"/>
              <a:gd name="connsiteY4" fmla="*/ 0 h 259066"/>
              <a:gd name="connsiteX0" fmla="*/ 0 w 11376025"/>
              <a:gd name="connsiteY0" fmla="*/ 0 h 259066"/>
              <a:gd name="connsiteX1" fmla="*/ 11376025 w 11376025"/>
              <a:gd name="connsiteY1" fmla="*/ 0 h 259066"/>
              <a:gd name="connsiteX2" fmla="*/ 11313395 w 11376025"/>
              <a:gd name="connsiteY2" fmla="*/ 259066 h 259066"/>
              <a:gd name="connsiteX3" fmla="*/ 0 w 11376025"/>
              <a:gd name="connsiteY3" fmla="*/ 259066 h 259066"/>
              <a:gd name="connsiteX4" fmla="*/ 0 w 11376025"/>
              <a:gd name="connsiteY4" fmla="*/ 0 h 25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025" h="259066">
                <a:moveTo>
                  <a:pt x="0" y="0"/>
                </a:moveTo>
                <a:lnTo>
                  <a:pt x="11376025" y="0"/>
                </a:lnTo>
                <a:lnTo>
                  <a:pt x="11313395" y="259066"/>
                </a:lnTo>
                <a:lnTo>
                  <a:pt x="0" y="25906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D2E58"/>
              </a:solidFill>
            </a:endParaRPr>
          </a:p>
        </p:txBody>
      </p:sp>
      <p:pic>
        <p:nvPicPr>
          <p:cNvPr id="8" name="Picture 7">
            <a:extLst>
              <a:ext uri="{FF2B5EF4-FFF2-40B4-BE49-F238E27FC236}">
                <a16:creationId xmlns:a16="http://schemas.microsoft.com/office/drawing/2014/main" id="{AF8B8123-9BD2-874D-8150-B57CBB5C3E85}"/>
              </a:ext>
            </a:extLst>
          </p:cNvPr>
          <p:cNvPicPr>
            <a:picLocks noChangeAspect="1"/>
          </p:cNvPicPr>
          <p:nvPr userDrawn="1"/>
        </p:nvPicPr>
        <p:blipFill>
          <a:blip r:embed="rId7"/>
          <a:srcRect/>
          <a:stretch/>
        </p:blipFill>
        <p:spPr>
          <a:xfrm>
            <a:off x="407988" y="6084888"/>
            <a:ext cx="355600" cy="368300"/>
          </a:xfrm>
          <a:prstGeom prst="rect">
            <a:avLst/>
          </a:prstGeom>
        </p:spPr>
      </p:pic>
    </p:spTree>
    <p:extLst>
      <p:ext uri="{BB962C8B-B14F-4D97-AF65-F5344CB8AC3E}">
        <p14:creationId xmlns:p14="http://schemas.microsoft.com/office/powerpoint/2010/main" val="402440964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hdr="0" ftr="0" dt="0"/>
  <p:txStyles>
    <p:titleStyle>
      <a:lvl1pPr algn="l" defTabSz="914400" rtl="0" eaLnBrk="1" latinLnBrk="0" hangingPunct="1">
        <a:lnSpc>
          <a:spcPct val="90000"/>
        </a:lnSpc>
        <a:spcBef>
          <a:spcPct val="0"/>
        </a:spcBef>
        <a:buNone/>
        <a:defRPr sz="2200" b="1" i="0" kern="1200" baseline="0">
          <a:solidFill>
            <a:schemeClr val="tx1"/>
          </a:solidFill>
          <a:latin typeface="Sora SemiBold" pitchFamily="2" charset="0"/>
          <a:ea typeface="+mj-ea"/>
          <a:cs typeface="Sora SemiBold"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DD7119-2C7C-47BE-AA52-D5D5BC2D8B21}"/>
              </a:ext>
            </a:extLst>
          </p:cNvPr>
          <p:cNvSpPr/>
          <p:nvPr userDrawn="1"/>
        </p:nvSpPr>
        <p:spPr>
          <a:xfrm>
            <a:off x="0" y="0"/>
            <a:ext cx="6096000" cy="6858000"/>
          </a:xfrm>
          <a:prstGeom prst="rect">
            <a:avLst/>
          </a:prstGeom>
          <a:solidFill>
            <a:srgbClr val="83A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96A1A8F4-D06F-471D-AB90-B06EDD8D8347}"/>
              </a:ext>
            </a:extLst>
          </p:cNvPr>
          <p:cNvPicPr>
            <a:picLocks noChangeAspect="1"/>
          </p:cNvPicPr>
          <p:nvPr userDrawn="1"/>
        </p:nvPicPr>
        <p:blipFill>
          <a:blip r:embed="rId3"/>
          <a:srcRect/>
          <a:stretch/>
        </p:blipFill>
        <p:spPr>
          <a:xfrm>
            <a:off x="407988" y="6084888"/>
            <a:ext cx="355600" cy="368300"/>
          </a:xfrm>
          <a:prstGeom prst="rect">
            <a:avLst/>
          </a:prstGeom>
        </p:spPr>
      </p:pic>
    </p:spTree>
    <p:extLst>
      <p:ext uri="{BB962C8B-B14F-4D97-AF65-F5344CB8AC3E}">
        <p14:creationId xmlns:p14="http://schemas.microsoft.com/office/powerpoint/2010/main" val="11552822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538119B-258C-9249-8003-C8D5CB1B4CEA}"/>
              </a:ext>
            </a:extLst>
          </p:cNvPr>
          <p:cNvSpPr>
            <a:spLocks noGrp="1"/>
          </p:cNvSpPr>
          <p:nvPr>
            <p:ph type="sldNum" sz="quarter" idx="4"/>
          </p:nvPr>
        </p:nvSpPr>
        <p:spPr>
          <a:xfrm>
            <a:off x="9040812" y="6213158"/>
            <a:ext cx="2743200"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73588FDC-02FA-1E45-824B-28B298216C35}" type="slidenum">
              <a:rPr lang="en-US" sz="1200" smtClean="0">
                <a:latin typeface="Sora" pitchFamily="2" charset="0"/>
              </a:rPr>
              <a:pPr/>
              <a:t>‹#›</a:t>
            </a:fld>
            <a:endParaRPr lang="en-US"/>
          </a:p>
        </p:txBody>
      </p:sp>
      <p:sp>
        <p:nvSpPr>
          <p:cNvPr id="7" name="Rectangle 2">
            <a:extLst>
              <a:ext uri="{FF2B5EF4-FFF2-40B4-BE49-F238E27FC236}">
                <a16:creationId xmlns:a16="http://schemas.microsoft.com/office/drawing/2014/main" id="{095F5AFC-9510-7248-8E30-EE0F4528FF1E}"/>
              </a:ext>
            </a:extLst>
          </p:cNvPr>
          <p:cNvSpPr/>
          <p:nvPr userDrawn="1"/>
        </p:nvSpPr>
        <p:spPr>
          <a:xfrm>
            <a:off x="407988" y="404813"/>
            <a:ext cx="11376025" cy="259066"/>
          </a:xfrm>
          <a:custGeom>
            <a:avLst/>
            <a:gdLst>
              <a:gd name="connsiteX0" fmla="*/ 0 w 11376025"/>
              <a:gd name="connsiteY0" fmla="*/ 0 h 259066"/>
              <a:gd name="connsiteX1" fmla="*/ 11376025 w 11376025"/>
              <a:gd name="connsiteY1" fmla="*/ 0 h 259066"/>
              <a:gd name="connsiteX2" fmla="*/ 11376025 w 11376025"/>
              <a:gd name="connsiteY2" fmla="*/ 259066 h 259066"/>
              <a:gd name="connsiteX3" fmla="*/ 0 w 11376025"/>
              <a:gd name="connsiteY3" fmla="*/ 259066 h 259066"/>
              <a:gd name="connsiteX4" fmla="*/ 0 w 11376025"/>
              <a:gd name="connsiteY4" fmla="*/ 0 h 259066"/>
              <a:gd name="connsiteX0" fmla="*/ 0 w 11376025"/>
              <a:gd name="connsiteY0" fmla="*/ 0 h 259066"/>
              <a:gd name="connsiteX1" fmla="*/ 11376025 w 11376025"/>
              <a:gd name="connsiteY1" fmla="*/ 0 h 259066"/>
              <a:gd name="connsiteX2" fmla="*/ 11313395 w 11376025"/>
              <a:gd name="connsiteY2" fmla="*/ 259066 h 259066"/>
              <a:gd name="connsiteX3" fmla="*/ 0 w 11376025"/>
              <a:gd name="connsiteY3" fmla="*/ 259066 h 259066"/>
              <a:gd name="connsiteX4" fmla="*/ 0 w 11376025"/>
              <a:gd name="connsiteY4" fmla="*/ 0 h 25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025" h="259066">
                <a:moveTo>
                  <a:pt x="0" y="0"/>
                </a:moveTo>
                <a:lnTo>
                  <a:pt x="11376025" y="0"/>
                </a:lnTo>
                <a:lnTo>
                  <a:pt x="11313395" y="259066"/>
                </a:lnTo>
                <a:lnTo>
                  <a:pt x="0" y="259066"/>
                </a:lnTo>
                <a:lnTo>
                  <a:pt x="0" y="0"/>
                </a:lnTo>
                <a:close/>
              </a:path>
            </a:pathLst>
          </a:custGeom>
          <a:solidFill>
            <a:srgbClr val="5C6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378428A-C704-5F48-B98D-C3D21E37504B}"/>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07988" y="6087642"/>
            <a:ext cx="355600" cy="368300"/>
          </a:xfrm>
          <a:prstGeom prst="rect">
            <a:avLst/>
          </a:prstGeom>
        </p:spPr>
      </p:pic>
      <p:sp>
        <p:nvSpPr>
          <p:cNvPr id="2" name="Rectangle 1">
            <a:extLst>
              <a:ext uri="{FF2B5EF4-FFF2-40B4-BE49-F238E27FC236}">
                <a16:creationId xmlns:a16="http://schemas.microsoft.com/office/drawing/2014/main" id="{8371F356-3BB1-4DC7-AD97-DA0CAF174262}"/>
              </a:ext>
            </a:extLst>
          </p:cNvPr>
          <p:cNvSpPr/>
          <p:nvPr userDrawn="1"/>
        </p:nvSpPr>
        <p:spPr>
          <a:xfrm>
            <a:off x="0" y="0"/>
            <a:ext cx="5124893" cy="6857999"/>
          </a:xfrm>
          <a:prstGeom prst="rect">
            <a:avLst/>
          </a:prstGeom>
          <a:solidFill>
            <a:srgbClr val="5C6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583534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p:hf hdr="0" ftr="0" dt="0"/>
  <p:txStyles>
    <p:titleStyle>
      <a:lvl1pPr algn="l" defTabSz="914400" rtl="0" eaLnBrk="1" latinLnBrk="0" hangingPunct="1">
        <a:lnSpc>
          <a:spcPct val="90000"/>
        </a:lnSpc>
        <a:spcBef>
          <a:spcPct val="0"/>
        </a:spcBef>
        <a:buNone/>
        <a:defRPr sz="2200" b="1" i="0" kern="1200" baseline="0">
          <a:solidFill>
            <a:schemeClr val="tx1"/>
          </a:solidFill>
          <a:latin typeface="Sora SemiBold" pitchFamily="2" charset="0"/>
          <a:ea typeface="+mj-ea"/>
          <a:cs typeface="Sora SemiBold"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FD12-9B52-3248-AF22-CAE34D3E9F46}"/>
              </a:ext>
            </a:extLst>
          </p:cNvPr>
          <p:cNvSpPr>
            <a:spLocks noGrp="1"/>
          </p:cNvSpPr>
          <p:nvPr>
            <p:ph type="title"/>
          </p:nvPr>
        </p:nvSpPr>
        <p:spPr>
          <a:xfrm>
            <a:off x="1587500" y="1385577"/>
            <a:ext cx="10209213" cy="1471923"/>
          </a:xfrm>
        </p:spPr>
        <p:txBody>
          <a:bodyPr lIns="91440" tIns="45720" rIns="91440" bIns="45720" anchor="t"/>
          <a:lstStyle/>
          <a:p>
            <a:r>
              <a:rPr lang="en-GB" dirty="0">
                <a:latin typeface="Sora" pitchFamily="2" charset="0"/>
                <a:cs typeface="Sora" pitchFamily="2" charset="0"/>
              </a:rPr>
              <a:t>Feedback</a:t>
            </a:r>
            <a:r>
              <a:rPr lang="en-GB" dirty="0"/>
              <a:t> </a:t>
            </a:r>
            <a:br>
              <a:rPr lang="en-GB" dirty="0"/>
            </a:br>
            <a:endParaRPr lang="en-GB" dirty="0"/>
          </a:p>
        </p:txBody>
      </p:sp>
      <p:sp>
        <p:nvSpPr>
          <p:cNvPr id="3" name="Text Placeholder 2">
            <a:extLst>
              <a:ext uri="{FF2B5EF4-FFF2-40B4-BE49-F238E27FC236}">
                <a16:creationId xmlns:a16="http://schemas.microsoft.com/office/drawing/2014/main" id="{98DEFCA3-5186-7F4C-8E34-C6A69609BF02}"/>
              </a:ext>
            </a:extLst>
          </p:cNvPr>
          <p:cNvSpPr>
            <a:spLocks noGrp="1"/>
          </p:cNvSpPr>
          <p:nvPr>
            <p:ph type="body" sz="quarter" idx="10"/>
          </p:nvPr>
        </p:nvSpPr>
        <p:spPr/>
        <p:txBody>
          <a:bodyPr/>
          <a:lstStyle/>
          <a:p>
            <a:r>
              <a:rPr lang="en-GB" dirty="0"/>
              <a:t>June 2022</a:t>
            </a:r>
          </a:p>
        </p:txBody>
      </p:sp>
      <p:sp>
        <p:nvSpPr>
          <p:cNvPr id="6" name="Title 1">
            <a:extLst>
              <a:ext uri="{FF2B5EF4-FFF2-40B4-BE49-F238E27FC236}">
                <a16:creationId xmlns:a16="http://schemas.microsoft.com/office/drawing/2014/main" id="{8F0D75B7-A5F3-0146-B8B5-E8B96A46487E}"/>
              </a:ext>
            </a:extLst>
          </p:cNvPr>
          <p:cNvSpPr txBox="1">
            <a:spLocks/>
          </p:cNvSpPr>
          <p:nvPr/>
        </p:nvSpPr>
        <p:spPr>
          <a:xfrm>
            <a:off x="1587499" y="2693677"/>
            <a:ext cx="10209213" cy="1471923"/>
          </a:xfrm>
          <a:prstGeom prst="rect">
            <a:avLst/>
          </a:prstGeom>
        </p:spPr>
        <p:txBody>
          <a:bodyPr lIns="91440" tIns="45720" rIns="91440" bIns="45720" anchor="t"/>
          <a:lstStyle>
            <a:lvl1pPr algn="l" defTabSz="914400" rtl="0" eaLnBrk="1" latinLnBrk="0" hangingPunct="1">
              <a:lnSpc>
                <a:spcPct val="90000"/>
              </a:lnSpc>
              <a:spcBef>
                <a:spcPct val="0"/>
              </a:spcBef>
              <a:buNone/>
              <a:defRPr sz="9200" b="1" i="0" kern="1200">
                <a:solidFill>
                  <a:schemeClr val="bg1"/>
                </a:solidFill>
                <a:latin typeface="Sora SemiBold" pitchFamily="2" charset="0"/>
                <a:ea typeface="+mj-ea"/>
                <a:cs typeface="Sora SemiBold" pitchFamily="2" charset="0"/>
              </a:defRPr>
            </a:lvl1pPr>
          </a:lstStyle>
          <a:p>
            <a:r>
              <a:rPr lang="en-GB" sz="5400" b="0" dirty="0">
                <a:latin typeface="Sora Light" pitchFamily="2" charset="0"/>
                <a:cs typeface="Sora Light" pitchFamily="2" charset="0"/>
              </a:rPr>
              <a:t>how to get what you need </a:t>
            </a:r>
          </a:p>
          <a:p>
            <a:r>
              <a:rPr lang="en-GB" sz="5400" b="0" dirty="0">
                <a:latin typeface="Sora Light" pitchFamily="2" charset="0"/>
                <a:cs typeface="Sora Light" pitchFamily="2" charset="0"/>
              </a:rPr>
              <a:t>and love what you get </a:t>
            </a:r>
          </a:p>
        </p:txBody>
      </p:sp>
    </p:spTree>
    <p:extLst>
      <p:ext uri="{BB962C8B-B14F-4D97-AF65-F5344CB8AC3E}">
        <p14:creationId xmlns:p14="http://schemas.microsoft.com/office/powerpoint/2010/main" val="994508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10</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419863" y="938278"/>
            <a:ext cx="10352912" cy="753544"/>
          </a:xfrm>
        </p:spPr>
        <p:txBody>
          <a:bodyPr/>
          <a:lstStyle/>
          <a:p>
            <a:r>
              <a:rPr lang="en-GB" sz="4800" dirty="0"/>
              <a:t>Preparing yourself for feedback</a:t>
            </a:r>
          </a:p>
        </p:txBody>
      </p:sp>
      <p:sp>
        <p:nvSpPr>
          <p:cNvPr id="7" name="Text Placeholder 2">
            <a:extLst>
              <a:ext uri="{FF2B5EF4-FFF2-40B4-BE49-F238E27FC236}">
                <a16:creationId xmlns:a16="http://schemas.microsoft.com/office/drawing/2014/main" id="{115F01D5-FCCB-4B84-9F98-D269267BFE96}"/>
              </a:ext>
            </a:extLst>
          </p:cNvPr>
          <p:cNvSpPr>
            <a:spLocks noGrp="1"/>
          </p:cNvSpPr>
          <p:nvPr>
            <p:ph type="body" sz="quarter" idx="11"/>
          </p:nvPr>
        </p:nvSpPr>
        <p:spPr>
          <a:xfrm>
            <a:off x="656644" y="2052119"/>
            <a:ext cx="10352912" cy="3169920"/>
          </a:xfrm>
        </p:spPr>
        <p:txBody>
          <a:bodyPr numCol="1"/>
          <a:lstStyle/>
          <a:p>
            <a:pPr>
              <a:lnSpc>
                <a:spcPct val="100000"/>
              </a:lnSpc>
            </a:pPr>
            <a:r>
              <a:rPr lang="en-GB" sz="2800" dirty="0"/>
              <a:t>2. This will make you a better content designer</a:t>
            </a:r>
          </a:p>
        </p:txBody>
      </p:sp>
    </p:spTree>
    <p:extLst>
      <p:ext uri="{BB962C8B-B14F-4D97-AF65-F5344CB8AC3E}">
        <p14:creationId xmlns:p14="http://schemas.microsoft.com/office/powerpoint/2010/main" val="3887559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11</a:t>
            </a:fld>
            <a:endParaRPr lang="en-US"/>
          </a:p>
        </p:txBody>
      </p:sp>
      <p:pic>
        <p:nvPicPr>
          <p:cNvPr id="14" name="Picture 13" descr="A picture containing toy, automaton&#10;&#10;Description automatically generated">
            <a:extLst>
              <a:ext uri="{FF2B5EF4-FFF2-40B4-BE49-F238E27FC236}">
                <a16:creationId xmlns:a16="http://schemas.microsoft.com/office/drawing/2014/main" id="{472500A3-B70B-D543-BC3C-3A384C948C5B}"/>
              </a:ext>
            </a:extLst>
          </p:cNvPr>
          <p:cNvPicPr>
            <a:picLocks noChangeAspect="1"/>
          </p:cNvPicPr>
          <p:nvPr/>
        </p:nvPicPr>
        <p:blipFill rotWithShape="1">
          <a:blip r:embed="rId3"/>
          <a:srcRect t="18797" r="5391" b="4152"/>
          <a:stretch/>
        </p:blipFill>
        <p:spPr>
          <a:xfrm rot="777800">
            <a:off x="3982086" y="-60962"/>
            <a:ext cx="3444874" cy="6858001"/>
          </a:xfrm>
          <a:prstGeom prst="rect">
            <a:avLst/>
          </a:prstGeom>
        </p:spPr>
      </p:pic>
    </p:spTree>
    <p:extLst>
      <p:ext uri="{BB962C8B-B14F-4D97-AF65-F5344CB8AC3E}">
        <p14:creationId xmlns:p14="http://schemas.microsoft.com/office/powerpoint/2010/main" val="233598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12</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419863" y="938278"/>
            <a:ext cx="10352912" cy="753544"/>
          </a:xfrm>
        </p:spPr>
        <p:txBody>
          <a:bodyPr/>
          <a:lstStyle/>
          <a:p>
            <a:r>
              <a:rPr lang="en-GB" sz="4800" dirty="0"/>
              <a:t>Preparing yourself for feedback</a:t>
            </a:r>
          </a:p>
        </p:txBody>
      </p:sp>
      <p:sp>
        <p:nvSpPr>
          <p:cNvPr id="7" name="Text Placeholder 2">
            <a:extLst>
              <a:ext uri="{FF2B5EF4-FFF2-40B4-BE49-F238E27FC236}">
                <a16:creationId xmlns:a16="http://schemas.microsoft.com/office/drawing/2014/main" id="{115F01D5-FCCB-4B84-9F98-D269267BFE96}"/>
              </a:ext>
            </a:extLst>
          </p:cNvPr>
          <p:cNvSpPr>
            <a:spLocks noGrp="1"/>
          </p:cNvSpPr>
          <p:nvPr>
            <p:ph type="body" sz="quarter" idx="11"/>
          </p:nvPr>
        </p:nvSpPr>
        <p:spPr>
          <a:xfrm>
            <a:off x="656644" y="2052119"/>
            <a:ext cx="10352912" cy="3169920"/>
          </a:xfrm>
        </p:spPr>
        <p:txBody>
          <a:bodyPr numCol="1"/>
          <a:lstStyle/>
          <a:p>
            <a:pPr>
              <a:lnSpc>
                <a:spcPct val="100000"/>
              </a:lnSpc>
            </a:pPr>
            <a:r>
              <a:rPr lang="en-GB" sz="2800" dirty="0"/>
              <a:t>3. You want this, and you’re in control</a:t>
            </a:r>
          </a:p>
        </p:txBody>
      </p:sp>
    </p:spTree>
    <p:extLst>
      <p:ext uri="{BB962C8B-B14F-4D97-AF65-F5344CB8AC3E}">
        <p14:creationId xmlns:p14="http://schemas.microsoft.com/office/powerpoint/2010/main" val="3552411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13</a:t>
            </a:fld>
            <a:endParaRPr lang="en-US"/>
          </a:p>
        </p:txBody>
      </p:sp>
      <p:sp>
        <p:nvSpPr>
          <p:cNvPr id="5" name="Title 4">
            <a:extLst>
              <a:ext uri="{FF2B5EF4-FFF2-40B4-BE49-F238E27FC236}">
                <a16:creationId xmlns:a16="http://schemas.microsoft.com/office/drawing/2014/main" id="{255DCCC1-6436-CC46-A36C-DCF499F16395}"/>
              </a:ext>
            </a:extLst>
          </p:cNvPr>
          <p:cNvSpPr>
            <a:spLocks noGrp="1"/>
          </p:cNvSpPr>
          <p:nvPr>
            <p:ph type="title"/>
          </p:nvPr>
        </p:nvSpPr>
        <p:spPr/>
        <p:txBody>
          <a:bodyPr/>
          <a:lstStyle/>
          <a:p>
            <a:endParaRPr lang="en-US"/>
          </a:p>
        </p:txBody>
      </p:sp>
      <p:pic>
        <p:nvPicPr>
          <p:cNvPr id="7" name="Picture 6" descr="A cat wearing a santa hat&#10;&#10;Description automatically generated">
            <a:extLst>
              <a:ext uri="{FF2B5EF4-FFF2-40B4-BE49-F238E27FC236}">
                <a16:creationId xmlns:a16="http://schemas.microsoft.com/office/drawing/2014/main" id="{2B14C757-DEDB-744A-88FD-4D49F4015EB3}"/>
              </a:ext>
            </a:extLst>
          </p:cNvPr>
          <p:cNvPicPr>
            <a:picLocks noChangeAspect="1"/>
          </p:cNvPicPr>
          <p:nvPr/>
        </p:nvPicPr>
        <p:blipFill rotWithShape="1">
          <a:blip r:embed="rId3"/>
          <a:srcRect t="21244"/>
          <a:stretch/>
        </p:blipFill>
        <p:spPr>
          <a:xfrm>
            <a:off x="0" y="0"/>
            <a:ext cx="12191999" cy="6858000"/>
          </a:xfrm>
          <a:prstGeom prst="rect">
            <a:avLst/>
          </a:prstGeom>
        </p:spPr>
      </p:pic>
    </p:spTree>
    <p:extLst>
      <p:ext uri="{BB962C8B-B14F-4D97-AF65-F5344CB8AC3E}">
        <p14:creationId xmlns:p14="http://schemas.microsoft.com/office/powerpoint/2010/main" val="2691572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14</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419863" y="938278"/>
            <a:ext cx="10352912" cy="753544"/>
          </a:xfrm>
        </p:spPr>
        <p:txBody>
          <a:bodyPr/>
          <a:lstStyle/>
          <a:p>
            <a:r>
              <a:rPr lang="en-GB" sz="4800" dirty="0"/>
              <a:t>Preparing yourself for feedback</a:t>
            </a:r>
          </a:p>
        </p:txBody>
      </p:sp>
      <p:sp>
        <p:nvSpPr>
          <p:cNvPr id="7" name="Text Placeholder 2">
            <a:extLst>
              <a:ext uri="{FF2B5EF4-FFF2-40B4-BE49-F238E27FC236}">
                <a16:creationId xmlns:a16="http://schemas.microsoft.com/office/drawing/2014/main" id="{115F01D5-FCCB-4B84-9F98-D269267BFE96}"/>
              </a:ext>
            </a:extLst>
          </p:cNvPr>
          <p:cNvSpPr>
            <a:spLocks noGrp="1"/>
          </p:cNvSpPr>
          <p:nvPr>
            <p:ph type="body" sz="quarter" idx="11"/>
          </p:nvPr>
        </p:nvSpPr>
        <p:spPr>
          <a:xfrm>
            <a:off x="656644" y="2052119"/>
            <a:ext cx="10352912" cy="3169920"/>
          </a:xfrm>
        </p:spPr>
        <p:txBody>
          <a:bodyPr numCol="1"/>
          <a:lstStyle/>
          <a:p>
            <a:pPr>
              <a:lnSpc>
                <a:spcPct val="100000"/>
              </a:lnSpc>
            </a:pPr>
            <a:r>
              <a:rPr lang="en-GB" sz="2800" dirty="0"/>
              <a:t>4. Ask at 80%</a:t>
            </a:r>
          </a:p>
        </p:txBody>
      </p:sp>
    </p:spTree>
    <p:extLst>
      <p:ext uri="{BB962C8B-B14F-4D97-AF65-F5344CB8AC3E}">
        <p14:creationId xmlns:p14="http://schemas.microsoft.com/office/powerpoint/2010/main" val="71696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15</a:t>
            </a:fld>
            <a:endParaRPr lang="en-US"/>
          </a:p>
        </p:txBody>
      </p:sp>
      <p:sp>
        <p:nvSpPr>
          <p:cNvPr id="5" name="Title 4">
            <a:extLst>
              <a:ext uri="{FF2B5EF4-FFF2-40B4-BE49-F238E27FC236}">
                <a16:creationId xmlns:a16="http://schemas.microsoft.com/office/drawing/2014/main" id="{255DCCC1-6436-CC46-A36C-DCF499F16395}"/>
              </a:ext>
            </a:extLst>
          </p:cNvPr>
          <p:cNvSpPr>
            <a:spLocks noGrp="1"/>
          </p:cNvSpPr>
          <p:nvPr>
            <p:ph type="title"/>
          </p:nvPr>
        </p:nvSpPr>
        <p:spPr>
          <a:xfrm>
            <a:off x="407988" y="1255733"/>
            <a:ext cx="11364149" cy="4957425"/>
          </a:xfrm>
        </p:spPr>
        <p:txBody>
          <a:bodyPr/>
          <a:lstStyle/>
          <a:p>
            <a:pPr algn="ctr"/>
            <a:r>
              <a:rPr lang="en-US" sz="37000" dirty="0">
                <a:solidFill>
                  <a:srgbClr val="1A1B28"/>
                </a:solidFill>
              </a:rPr>
              <a:t>80%</a:t>
            </a:r>
          </a:p>
        </p:txBody>
      </p:sp>
    </p:spTree>
    <p:extLst>
      <p:ext uri="{BB962C8B-B14F-4D97-AF65-F5344CB8AC3E}">
        <p14:creationId xmlns:p14="http://schemas.microsoft.com/office/powerpoint/2010/main" val="1557481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96D905-8E69-48A6-A0B1-345C68EDB2D5}"/>
              </a:ext>
            </a:extLst>
          </p:cNvPr>
          <p:cNvSpPr txBox="1">
            <a:spLocks/>
          </p:cNvSpPr>
          <p:nvPr/>
        </p:nvSpPr>
        <p:spPr>
          <a:xfrm>
            <a:off x="616755" y="483877"/>
            <a:ext cx="8927839" cy="2081193"/>
          </a:xfrm>
          <a:prstGeom prst="rect">
            <a:avLst/>
          </a:prstGeom>
        </p:spPr>
        <p:txBody>
          <a:bodyPr lIns="0" tIns="0" rIns="0" bIns="0"/>
          <a:lstStyle>
            <a:lvl1pPr algn="l" defTabSz="914400" rtl="0" eaLnBrk="1" latinLnBrk="0" hangingPunct="1">
              <a:lnSpc>
                <a:spcPct val="90000"/>
              </a:lnSpc>
              <a:spcBef>
                <a:spcPct val="0"/>
              </a:spcBef>
              <a:buNone/>
              <a:defRPr sz="3400" b="1" i="0" kern="1200">
                <a:solidFill>
                  <a:schemeClr val="tx1"/>
                </a:solidFill>
                <a:latin typeface="Sora SemiBold" pitchFamily="2" charset="0"/>
                <a:ea typeface="+mj-ea"/>
                <a:cs typeface="Sora SemiBold" pitchFamily="2" charset="0"/>
              </a:defRPr>
            </a:lvl1pPr>
          </a:lstStyle>
          <a:p>
            <a:r>
              <a:rPr lang="en-GB" sz="9600" spc="-150" dirty="0"/>
              <a:t>Feedback from your peers</a:t>
            </a:r>
            <a:endParaRPr lang="en-US" sz="9600" dirty="0"/>
          </a:p>
        </p:txBody>
      </p:sp>
      <p:sp>
        <p:nvSpPr>
          <p:cNvPr id="2" name="TextBox 1">
            <a:extLst>
              <a:ext uri="{FF2B5EF4-FFF2-40B4-BE49-F238E27FC236}">
                <a16:creationId xmlns:a16="http://schemas.microsoft.com/office/drawing/2014/main" id="{F1477306-FA76-9340-A69F-CC4F904582E4}"/>
              </a:ext>
            </a:extLst>
          </p:cNvPr>
          <p:cNvSpPr txBox="1"/>
          <p:nvPr/>
        </p:nvSpPr>
        <p:spPr>
          <a:xfrm>
            <a:off x="3278459" y="591015"/>
            <a:ext cx="0" cy="0"/>
          </a:xfrm>
          <a:prstGeom prst="rect">
            <a:avLst/>
          </a:prstGeom>
        </p:spPr>
        <p:txBody>
          <a:bodyPr vert="horz" wrap="none" lIns="0" tIns="0" rIns="0" bIns="0" rtlCol="0">
            <a:normAutofit fontScale="25000" lnSpcReduction="20000"/>
          </a:bodyPr>
          <a:lstStyle/>
          <a:p>
            <a:pPr algn="l"/>
            <a:endParaRPr lang="en-US" sz="1600" b="1" dirty="0">
              <a:solidFill>
                <a:schemeClr val="bg1"/>
              </a:solidFill>
              <a:latin typeface="Sora SemiBold" pitchFamily="2" charset="0"/>
              <a:cs typeface="Sora SemiBold" pitchFamily="2" charset="0"/>
            </a:endParaRPr>
          </a:p>
        </p:txBody>
      </p:sp>
    </p:spTree>
    <p:extLst>
      <p:ext uri="{BB962C8B-B14F-4D97-AF65-F5344CB8AC3E}">
        <p14:creationId xmlns:p14="http://schemas.microsoft.com/office/powerpoint/2010/main" val="359531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17</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419863" y="938278"/>
            <a:ext cx="10352912" cy="753544"/>
          </a:xfrm>
        </p:spPr>
        <p:txBody>
          <a:bodyPr/>
          <a:lstStyle/>
          <a:p>
            <a:r>
              <a:rPr lang="en-GB" sz="5400" dirty="0"/>
              <a:t>Content crits</a:t>
            </a:r>
          </a:p>
        </p:txBody>
      </p:sp>
      <p:sp>
        <p:nvSpPr>
          <p:cNvPr id="8" name="Text Placeholder 2">
            <a:extLst>
              <a:ext uri="{FF2B5EF4-FFF2-40B4-BE49-F238E27FC236}">
                <a16:creationId xmlns:a16="http://schemas.microsoft.com/office/drawing/2014/main" id="{0763E1A4-A771-CB44-B196-3FC03DA02984}"/>
              </a:ext>
            </a:extLst>
          </p:cNvPr>
          <p:cNvSpPr txBox="1">
            <a:spLocks/>
          </p:cNvSpPr>
          <p:nvPr/>
        </p:nvSpPr>
        <p:spPr>
          <a:xfrm>
            <a:off x="670498" y="2367530"/>
            <a:ext cx="10352912"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nSpc>
                <a:spcPct val="100000"/>
              </a:lnSpc>
              <a:buFont typeface="Arial" panose="020B0604020202020204" pitchFamily="34" charset="0"/>
              <a:buChar char="•"/>
            </a:pPr>
            <a:r>
              <a:rPr lang="en-GB" sz="2800" dirty="0"/>
              <a:t>Highly structured meetings</a:t>
            </a:r>
          </a:p>
          <a:p>
            <a:pPr marL="571500" indent="-571500">
              <a:lnSpc>
                <a:spcPct val="100000"/>
              </a:lnSpc>
              <a:buFont typeface="Arial" panose="020B0604020202020204" pitchFamily="34" charset="0"/>
              <a:buChar char="•"/>
            </a:pPr>
            <a:r>
              <a:rPr lang="en-GB" sz="2800" dirty="0"/>
              <a:t>Detailed feedback from other (content) designers</a:t>
            </a:r>
          </a:p>
          <a:p>
            <a:pPr>
              <a:lnSpc>
                <a:spcPct val="100000"/>
              </a:lnSpc>
            </a:pPr>
            <a:endParaRPr lang="en-GB" sz="4000" dirty="0"/>
          </a:p>
        </p:txBody>
      </p:sp>
    </p:spTree>
    <p:extLst>
      <p:ext uri="{BB962C8B-B14F-4D97-AF65-F5344CB8AC3E}">
        <p14:creationId xmlns:p14="http://schemas.microsoft.com/office/powerpoint/2010/main" val="523521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18</a:t>
            </a:fld>
            <a:endParaRPr lang="en-US"/>
          </a:p>
        </p:txBody>
      </p:sp>
      <p:pic>
        <p:nvPicPr>
          <p:cNvPr id="5" name="Picture 4" descr="A picture containing bird, standing, outdoor, wooden&#10;&#10;Description automatically generated">
            <a:extLst>
              <a:ext uri="{FF2B5EF4-FFF2-40B4-BE49-F238E27FC236}">
                <a16:creationId xmlns:a16="http://schemas.microsoft.com/office/drawing/2014/main" id="{29D44AC5-CFA4-9542-A5C5-2588DA07904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75314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19</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419863" y="938278"/>
            <a:ext cx="10352912" cy="753544"/>
          </a:xfrm>
        </p:spPr>
        <p:txBody>
          <a:bodyPr/>
          <a:lstStyle/>
          <a:p>
            <a:r>
              <a:rPr lang="en-GB" sz="5400" dirty="0"/>
              <a:t>When </a:t>
            </a:r>
            <a:r>
              <a:rPr lang="en-GB" sz="5400" dirty="0">
                <a:solidFill>
                  <a:srgbClr val="5C6C5D"/>
                </a:solidFill>
              </a:rPr>
              <a:t>asking</a:t>
            </a:r>
            <a:r>
              <a:rPr lang="en-GB" sz="5400" dirty="0"/>
              <a:t> for feedback:</a:t>
            </a:r>
          </a:p>
        </p:txBody>
      </p:sp>
      <p:sp>
        <p:nvSpPr>
          <p:cNvPr id="8" name="Text Placeholder 2">
            <a:extLst>
              <a:ext uri="{FF2B5EF4-FFF2-40B4-BE49-F238E27FC236}">
                <a16:creationId xmlns:a16="http://schemas.microsoft.com/office/drawing/2014/main" id="{0763E1A4-A771-CB44-B196-3FC03DA02984}"/>
              </a:ext>
            </a:extLst>
          </p:cNvPr>
          <p:cNvSpPr txBox="1">
            <a:spLocks/>
          </p:cNvSpPr>
          <p:nvPr/>
        </p:nvSpPr>
        <p:spPr>
          <a:xfrm>
            <a:off x="698208" y="2749802"/>
            <a:ext cx="10352912"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nSpc>
                <a:spcPct val="100000"/>
              </a:lnSpc>
              <a:buFont typeface="Arial" panose="020B0604020202020204" pitchFamily="34" charset="0"/>
              <a:buChar char="•"/>
            </a:pPr>
            <a:r>
              <a:rPr lang="en-GB" sz="2800" dirty="0"/>
              <a:t>Give some background</a:t>
            </a:r>
          </a:p>
          <a:p>
            <a:pPr marL="571500" indent="-571500">
              <a:lnSpc>
                <a:spcPct val="100000"/>
              </a:lnSpc>
              <a:buFont typeface="Arial" panose="020B0604020202020204" pitchFamily="34" charset="0"/>
              <a:buChar char="•"/>
            </a:pPr>
            <a:r>
              <a:rPr lang="en-GB" sz="2800" dirty="0"/>
              <a:t>Say exactly what you want feedback on</a:t>
            </a:r>
          </a:p>
          <a:p>
            <a:pPr>
              <a:lnSpc>
                <a:spcPct val="100000"/>
              </a:lnSpc>
            </a:pPr>
            <a:endParaRPr lang="en-GB" sz="4000" dirty="0"/>
          </a:p>
          <a:p>
            <a:pPr>
              <a:lnSpc>
                <a:spcPct val="100000"/>
              </a:lnSpc>
            </a:pPr>
            <a:endParaRPr lang="en-GB" sz="4000" dirty="0"/>
          </a:p>
        </p:txBody>
      </p:sp>
    </p:spTree>
    <p:extLst>
      <p:ext uri="{BB962C8B-B14F-4D97-AF65-F5344CB8AC3E}">
        <p14:creationId xmlns:p14="http://schemas.microsoft.com/office/powerpoint/2010/main" val="497275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2</a:t>
            </a:fld>
            <a:endParaRPr lang="en-US"/>
          </a:p>
        </p:txBody>
      </p:sp>
      <p:sp>
        <p:nvSpPr>
          <p:cNvPr id="12" name="Title 1">
            <a:extLst>
              <a:ext uri="{FF2B5EF4-FFF2-40B4-BE49-F238E27FC236}">
                <a16:creationId xmlns:a16="http://schemas.microsoft.com/office/drawing/2014/main" id="{86CEBC95-A581-9BB3-2038-DBA9DD0E56D0}"/>
              </a:ext>
            </a:extLst>
          </p:cNvPr>
          <p:cNvSpPr>
            <a:spLocks noGrp="1"/>
          </p:cNvSpPr>
          <p:nvPr>
            <p:ph type="title"/>
          </p:nvPr>
        </p:nvSpPr>
        <p:spPr>
          <a:xfrm>
            <a:off x="656644" y="1039240"/>
            <a:ext cx="10352912" cy="753544"/>
          </a:xfrm>
        </p:spPr>
        <p:txBody>
          <a:bodyPr/>
          <a:lstStyle/>
          <a:p>
            <a:r>
              <a:rPr lang="en-GB" sz="5400" dirty="0"/>
              <a:t>Hi! This is me</a:t>
            </a:r>
          </a:p>
        </p:txBody>
      </p:sp>
      <p:sp>
        <p:nvSpPr>
          <p:cNvPr id="13" name="Text Placeholder 2">
            <a:extLst>
              <a:ext uri="{FF2B5EF4-FFF2-40B4-BE49-F238E27FC236}">
                <a16:creationId xmlns:a16="http://schemas.microsoft.com/office/drawing/2014/main" id="{6EDF2164-6DFE-07E3-DFBC-D0C60B095FC3}"/>
              </a:ext>
            </a:extLst>
          </p:cNvPr>
          <p:cNvSpPr>
            <a:spLocks noGrp="1"/>
          </p:cNvSpPr>
          <p:nvPr>
            <p:ph type="body" sz="quarter" idx="11"/>
          </p:nvPr>
        </p:nvSpPr>
        <p:spPr>
          <a:xfrm>
            <a:off x="656644" y="2223834"/>
            <a:ext cx="4794922" cy="1323711"/>
          </a:xfrm>
        </p:spPr>
        <p:txBody>
          <a:bodyPr numCol="1"/>
          <a:lstStyle/>
          <a:p>
            <a:pPr>
              <a:lnSpc>
                <a:spcPct val="100000"/>
              </a:lnSpc>
            </a:pPr>
            <a:r>
              <a:rPr lang="en-GB" sz="3600" dirty="0">
                <a:latin typeface="Sora" pitchFamily="2" charset="0"/>
                <a:cs typeface="Sora" pitchFamily="2" charset="0"/>
              </a:rPr>
              <a:t>Milly Shaw </a:t>
            </a:r>
          </a:p>
          <a:p>
            <a:pPr>
              <a:lnSpc>
                <a:spcPct val="100000"/>
              </a:lnSpc>
            </a:pPr>
            <a:r>
              <a:rPr lang="en-GB" dirty="0">
                <a:latin typeface="Sora" pitchFamily="2" charset="0"/>
                <a:cs typeface="Sora" pitchFamily="2" charset="0"/>
              </a:rPr>
              <a:t>Senior Content Designer, Opencast Software</a:t>
            </a:r>
          </a:p>
          <a:p>
            <a:pPr>
              <a:lnSpc>
                <a:spcPct val="100000"/>
              </a:lnSpc>
            </a:pPr>
            <a:endParaRPr lang="en-GB" sz="4000" dirty="0"/>
          </a:p>
        </p:txBody>
      </p:sp>
      <p:pic>
        <p:nvPicPr>
          <p:cNvPr id="15" name="Picture 14" descr="Logo&#10;&#10;Description automatically generated with low confidence">
            <a:extLst>
              <a:ext uri="{FF2B5EF4-FFF2-40B4-BE49-F238E27FC236}">
                <a16:creationId xmlns:a16="http://schemas.microsoft.com/office/drawing/2014/main" id="{34A47B4B-C563-1EB4-2E66-C1EA145E0021}"/>
              </a:ext>
            </a:extLst>
          </p:cNvPr>
          <p:cNvPicPr>
            <a:picLocks noChangeAspect="1"/>
          </p:cNvPicPr>
          <p:nvPr/>
        </p:nvPicPr>
        <p:blipFill>
          <a:blip r:embed="rId3"/>
          <a:stretch>
            <a:fillRect/>
          </a:stretch>
        </p:blipFill>
        <p:spPr>
          <a:xfrm>
            <a:off x="4116291" y="5481374"/>
            <a:ext cx="1100067" cy="731784"/>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E9BA006-E6DA-577D-37DC-4961CCCEB449}"/>
              </a:ext>
            </a:extLst>
          </p:cNvPr>
          <p:cNvPicPr>
            <a:picLocks noChangeAspect="1"/>
          </p:cNvPicPr>
          <p:nvPr/>
        </p:nvPicPr>
        <p:blipFill>
          <a:blip r:embed="rId4"/>
          <a:stretch>
            <a:fillRect/>
          </a:stretch>
        </p:blipFill>
        <p:spPr>
          <a:xfrm>
            <a:off x="2153334" y="4385498"/>
            <a:ext cx="1562585" cy="781293"/>
          </a:xfrm>
          <a:prstGeom prst="rect">
            <a:avLst/>
          </a:prstGeom>
        </p:spPr>
      </p:pic>
      <p:pic>
        <p:nvPicPr>
          <p:cNvPr id="21" name="Picture 20" descr="A picture containing text, sign&#10;&#10;Description automatically generated">
            <a:extLst>
              <a:ext uri="{FF2B5EF4-FFF2-40B4-BE49-F238E27FC236}">
                <a16:creationId xmlns:a16="http://schemas.microsoft.com/office/drawing/2014/main" id="{4A9A11DD-4B4B-A417-CBA8-8EA040FAEA76}"/>
              </a:ext>
            </a:extLst>
          </p:cNvPr>
          <p:cNvPicPr>
            <a:picLocks noChangeAspect="1"/>
          </p:cNvPicPr>
          <p:nvPr/>
        </p:nvPicPr>
        <p:blipFill>
          <a:blip r:embed="rId5"/>
          <a:stretch>
            <a:fillRect/>
          </a:stretch>
        </p:blipFill>
        <p:spPr>
          <a:xfrm>
            <a:off x="4211660" y="4422197"/>
            <a:ext cx="1122541" cy="669783"/>
          </a:xfrm>
          <a:prstGeom prst="rect">
            <a:avLst/>
          </a:prstGeom>
        </p:spPr>
      </p:pic>
      <p:pic>
        <p:nvPicPr>
          <p:cNvPr id="23" name="Picture 22" descr="A picture containing logo&#10;&#10;Description automatically generated">
            <a:extLst>
              <a:ext uri="{FF2B5EF4-FFF2-40B4-BE49-F238E27FC236}">
                <a16:creationId xmlns:a16="http://schemas.microsoft.com/office/drawing/2014/main" id="{E528D718-8F5C-300E-BDDD-1CB3CA640069}"/>
              </a:ext>
            </a:extLst>
          </p:cNvPr>
          <p:cNvPicPr>
            <a:picLocks noChangeAspect="1"/>
          </p:cNvPicPr>
          <p:nvPr/>
        </p:nvPicPr>
        <p:blipFill>
          <a:blip r:embed="rId6"/>
          <a:stretch>
            <a:fillRect/>
          </a:stretch>
        </p:blipFill>
        <p:spPr>
          <a:xfrm>
            <a:off x="553981" y="5613035"/>
            <a:ext cx="1297279" cy="468462"/>
          </a:xfrm>
          <a:prstGeom prst="rect">
            <a:avLst/>
          </a:prstGeom>
        </p:spPr>
      </p:pic>
      <p:pic>
        <p:nvPicPr>
          <p:cNvPr id="25" name="Picture 24" descr="A picture containing logo&#10;&#10;Description automatically generated">
            <a:extLst>
              <a:ext uri="{FF2B5EF4-FFF2-40B4-BE49-F238E27FC236}">
                <a16:creationId xmlns:a16="http://schemas.microsoft.com/office/drawing/2014/main" id="{EE8813C0-8786-BD7B-6600-40D4CD97726D}"/>
              </a:ext>
            </a:extLst>
          </p:cNvPr>
          <p:cNvPicPr>
            <a:picLocks noChangeAspect="1"/>
          </p:cNvPicPr>
          <p:nvPr/>
        </p:nvPicPr>
        <p:blipFill>
          <a:blip r:embed="rId7"/>
          <a:stretch>
            <a:fillRect/>
          </a:stretch>
        </p:blipFill>
        <p:spPr>
          <a:xfrm>
            <a:off x="2512327" y="5424967"/>
            <a:ext cx="844598" cy="844598"/>
          </a:xfrm>
          <a:prstGeom prst="rect">
            <a:avLst/>
          </a:prstGeom>
        </p:spPr>
      </p:pic>
      <p:pic>
        <p:nvPicPr>
          <p:cNvPr id="27" name="Picture 26" descr="Shape&#10;&#10;Description automatically generated with medium confidence">
            <a:extLst>
              <a:ext uri="{FF2B5EF4-FFF2-40B4-BE49-F238E27FC236}">
                <a16:creationId xmlns:a16="http://schemas.microsoft.com/office/drawing/2014/main" id="{A542A82C-32E5-2F94-785B-735403023D2B}"/>
              </a:ext>
            </a:extLst>
          </p:cNvPr>
          <p:cNvPicPr>
            <a:picLocks noChangeAspect="1"/>
          </p:cNvPicPr>
          <p:nvPr/>
        </p:nvPicPr>
        <p:blipFill>
          <a:blip r:embed="rId8"/>
          <a:stretch>
            <a:fillRect/>
          </a:stretch>
        </p:blipFill>
        <p:spPr>
          <a:xfrm>
            <a:off x="308209" y="4249876"/>
            <a:ext cx="1496691" cy="1014424"/>
          </a:xfrm>
          <a:prstGeom prst="rect">
            <a:avLst/>
          </a:prstGeom>
        </p:spPr>
      </p:pic>
      <p:pic>
        <p:nvPicPr>
          <p:cNvPr id="5" name="Picture 4">
            <a:extLst>
              <a:ext uri="{FF2B5EF4-FFF2-40B4-BE49-F238E27FC236}">
                <a16:creationId xmlns:a16="http://schemas.microsoft.com/office/drawing/2014/main" id="{1B027717-4CF3-94F5-69E9-2607C38FDD7A}"/>
              </a:ext>
            </a:extLst>
          </p:cNvPr>
          <p:cNvPicPr>
            <a:picLocks noChangeAspect="1"/>
          </p:cNvPicPr>
          <p:nvPr/>
        </p:nvPicPr>
        <p:blipFill>
          <a:blip r:embed="rId9"/>
          <a:stretch>
            <a:fillRect/>
          </a:stretch>
        </p:blipFill>
        <p:spPr>
          <a:xfrm>
            <a:off x="5934091" y="2274897"/>
            <a:ext cx="5075466" cy="3806599"/>
          </a:xfrm>
          <a:prstGeom prst="rect">
            <a:avLst/>
          </a:prstGeom>
          <a:ln w="38100">
            <a:solidFill>
              <a:srgbClr val="83ACCE"/>
            </a:solidFill>
          </a:ln>
        </p:spPr>
      </p:pic>
    </p:spTree>
    <p:extLst>
      <p:ext uri="{BB962C8B-B14F-4D97-AF65-F5344CB8AC3E}">
        <p14:creationId xmlns:p14="http://schemas.microsoft.com/office/powerpoint/2010/main" val="26410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20</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419863" y="938278"/>
            <a:ext cx="10352912" cy="753544"/>
          </a:xfrm>
        </p:spPr>
        <p:txBody>
          <a:bodyPr/>
          <a:lstStyle/>
          <a:p>
            <a:r>
              <a:rPr lang="en-GB" sz="5400" dirty="0"/>
              <a:t>When </a:t>
            </a:r>
            <a:r>
              <a:rPr lang="en-GB" sz="5400" dirty="0">
                <a:solidFill>
                  <a:srgbClr val="5C6C5D"/>
                </a:solidFill>
              </a:rPr>
              <a:t>giving</a:t>
            </a:r>
            <a:r>
              <a:rPr lang="en-GB" sz="5400" dirty="0"/>
              <a:t> feedback:</a:t>
            </a:r>
          </a:p>
        </p:txBody>
      </p:sp>
      <p:sp>
        <p:nvSpPr>
          <p:cNvPr id="8" name="Text Placeholder 2">
            <a:extLst>
              <a:ext uri="{FF2B5EF4-FFF2-40B4-BE49-F238E27FC236}">
                <a16:creationId xmlns:a16="http://schemas.microsoft.com/office/drawing/2014/main" id="{0763E1A4-A771-CB44-B196-3FC03DA02984}"/>
              </a:ext>
            </a:extLst>
          </p:cNvPr>
          <p:cNvSpPr txBox="1">
            <a:spLocks/>
          </p:cNvSpPr>
          <p:nvPr/>
        </p:nvSpPr>
        <p:spPr>
          <a:xfrm>
            <a:off x="656644" y="2749802"/>
            <a:ext cx="10352912"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nSpc>
                <a:spcPct val="100000"/>
              </a:lnSpc>
              <a:buFont typeface="Arial" panose="020B0604020202020204" pitchFamily="34" charset="0"/>
              <a:buChar char="•"/>
            </a:pPr>
            <a:r>
              <a:rPr lang="en-GB" sz="2800" dirty="0"/>
              <a:t>Be specific</a:t>
            </a:r>
          </a:p>
          <a:p>
            <a:pPr marL="571500" indent="-571500">
              <a:lnSpc>
                <a:spcPct val="100000"/>
              </a:lnSpc>
              <a:buFont typeface="Arial" panose="020B0604020202020204" pitchFamily="34" charset="0"/>
              <a:buChar char="•"/>
            </a:pPr>
            <a:r>
              <a:rPr lang="en-GB" sz="2800" dirty="0"/>
              <a:t>Talk about the work, not the person</a:t>
            </a:r>
          </a:p>
          <a:p>
            <a:pPr marL="571500" indent="-571500">
              <a:lnSpc>
                <a:spcPct val="100000"/>
              </a:lnSpc>
              <a:buFont typeface="Arial" panose="020B0604020202020204" pitchFamily="34" charset="0"/>
              <a:buChar char="•"/>
            </a:pPr>
            <a:r>
              <a:rPr lang="en-GB" sz="2800" dirty="0"/>
              <a:t>Be constructive</a:t>
            </a:r>
          </a:p>
          <a:p>
            <a:pPr>
              <a:lnSpc>
                <a:spcPct val="100000"/>
              </a:lnSpc>
            </a:pPr>
            <a:endParaRPr lang="en-GB" sz="4000" dirty="0"/>
          </a:p>
          <a:p>
            <a:pPr>
              <a:lnSpc>
                <a:spcPct val="100000"/>
              </a:lnSpc>
            </a:pPr>
            <a:endParaRPr lang="en-GB" sz="4000" dirty="0"/>
          </a:p>
        </p:txBody>
      </p:sp>
    </p:spTree>
    <p:extLst>
      <p:ext uri="{BB962C8B-B14F-4D97-AF65-F5344CB8AC3E}">
        <p14:creationId xmlns:p14="http://schemas.microsoft.com/office/powerpoint/2010/main" val="385212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21</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419863" y="938278"/>
            <a:ext cx="10352912" cy="753544"/>
          </a:xfrm>
        </p:spPr>
        <p:txBody>
          <a:bodyPr/>
          <a:lstStyle/>
          <a:p>
            <a:r>
              <a:rPr lang="en-GB" sz="5400" dirty="0"/>
              <a:t>When </a:t>
            </a:r>
            <a:r>
              <a:rPr lang="en-GB" sz="5400" dirty="0">
                <a:solidFill>
                  <a:srgbClr val="5C6C5D"/>
                </a:solidFill>
              </a:rPr>
              <a:t>receiving</a:t>
            </a:r>
            <a:r>
              <a:rPr lang="en-GB" sz="5400" dirty="0"/>
              <a:t> feedback:</a:t>
            </a:r>
          </a:p>
        </p:txBody>
      </p:sp>
      <p:sp>
        <p:nvSpPr>
          <p:cNvPr id="8" name="Text Placeholder 2">
            <a:extLst>
              <a:ext uri="{FF2B5EF4-FFF2-40B4-BE49-F238E27FC236}">
                <a16:creationId xmlns:a16="http://schemas.microsoft.com/office/drawing/2014/main" id="{0763E1A4-A771-CB44-B196-3FC03DA02984}"/>
              </a:ext>
            </a:extLst>
          </p:cNvPr>
          <p:cNvSpPr txBox="1">
            <a:spLocks/>
          </p:cNvSpPr>
          <p:nvPr/>
        </p:nvSpPr>
        <p:spPr>
          <a:xfrm>
            <a:off x="739771" y="2749802"/>
            <a:ext cx="10352912"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nSpc>
                <a:spcPct val="100000"/>
              </a:lnSpc>
              <a:buFont typeface="Arial" panose="020B0604020202020204" pitchFamily="34" charset="0"/>
              <a:buChar char="•"/>
            </a:pPr>
            <a:r>
              <a:rPr lang="en-GB" sz="2800" dirty="0"/>
              <a:t>Don't talk too much</a:t>
            </a:r>
          </a:p>
          <a:p>
            <a:pPr marL="571500" indent="-571500">
              <a:lnSpc>
                <a:spcPct val="100000"/>
              </a:lnSpc>
              <a:buFont typeface="Arial" panose="020B0604020202020204" pitchFamily="34" charset="0"/>
              <a:buChar char="•"/>
            </a:pPr>
            <a:r>
              <a:rPr lang="en-GB" sz="2800" dirty="0"/>
              <a:t>Take notes</a:t>
            </a:r>
          </a:p>
          <a:p>
            <a:pPr>
              <a:lnSpc>
                <a:spcPct val="100000"/>
              </a:lnSpc>
            </a:pPr>
            <a:endParaRPr lang="en-GB" sz="4000" dirty="0"/>
          </a:p>
        </p:txBody>
      </p:sp>
    </p:spTree>
    <p:extLst>
      <p:ext uri="{BB962C8B-B14F-4D97-AF65-F5344CB8AC3E}">
        <p14:creationId xmlns:p14="http://schemas.microsoft.com/office/powerpoint/2010/main" val="4138974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22</a:t>
            </a:fld>
            <a:endParaRPr lang="en-US"/>
          </a:p>
        </p:txBody>
      </p:sp>
      <p:sp>
        <p:nvSpPr>
          <p:cNvPr id="8" name="Text Placeholder 2">
            <a:extLst>
              <a:ext uri="{FF2B5EF4-FFF2-40B4-BE49-F238E27FC236}">
                <a16:creationId xmlns:a16="http://schemas.microsoft.com/office/drawing/2014/main" id="{0763E1A4-A771-CB44-B196-3FC03DA02984}"/>
              </a:ext>
            </a:extLst>
          </p:cNvPr>
          <p:cNvSpPr txBox="1">
            <a:spLocks/>
          </p:cNvSpPr>
          <p:nvPr/>
        </p:nvSpPr>
        <p:spPr>
          <a:xfrm>
            <a:off x="2093515" y="5595117"/>
            <a:ext cx="7115785" cy="365126"/>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800" dirty="0"/>
              <a:t>Credit: Chris Ballantine-Thomas and Tom Hughes</a:t>
            </a:r>
          </a:p>
        </p:txBody>
      </p:sp>
      <p:pic>
        <p:nvPicPr>
          <p:cNvPr id="7" name="Picture 6" descr="Text, letter&#10;&#10;Description automatically generated">
            <a:extLst>
              <a:ext uri="{FF2B5EF4-FFF2-40B4-BE49-F238E27FC236}">
                <a16:creationId xmlns:a16="http://schemas.microsoft.com/office/drawing/2014/main" id="{F3BEDF79-F0FE-254E-AF92-BBD74EE7F398}"/>
              </a:ext>
            </a:extLst>
          </p:cNvPr>
          <p:cNvPicPr>
            <a:picLocks noChangeAspect="1"/>
          </p:cNvPicPr>
          <p:nvPr/>
        </p:nvPicPr>
        <p:blipFill rotWithShape="1">
          <a:blip r:embed="rId3"/>
          <a:srcRect l="369" t="1284" r="1666" b="1371"/>
          <a:stretch/>
        </p:blipFill>
        <p:spPr>
          <a:xfrm>
            <a:off x="2093515" y="901237"/>
            <a:ext cx="3197915" cy="4491956"/>
          </a:xfrm>
          <a:prstGeom prst="rect">
            <a:avLst/>
          </a:prstGeom>
          <a:ln w="38100">
            <a:solidFill>
              <a:srgbClr val="83ACCE"/>
            </a:solidFill>
          </a:ln>
        </p:spPr>
      </p:pic>
      <p:pic>
        <p:nvPicPr>
          <p:cNvPr id="9" name="Picture 8" descr="Text, letter&#10;&#10;Description automatically generated">
            <a:extLst>
              <a:ext uri="{FF2B5EF4-FFF2-40B4-BE49-F238E27FC236}">
                <a16:creationId xmlns:a16="http://schemas.microsoft.com/office/drawing/2014/main" id="{95FDC3C8-ED59-7A44-8B02-38AA5AD2D128}"/>
              </a:ext>
            </a:extLst>
          </p:cNvPr>
          <p:cNvPicPr>
            <a:picLocks noChangeAspect="1"/>
          </p:cNvPicPr>
          <p:nvPr/>
        </p:nvPicPr>
        <p:blipFill rotWithShape="1">
          <a:blip r:embed="rId4"/>
          <a:srcRect l="2068" t="1227" r="2011" b="1356"/>
          <a:stretch/>
        </p:blipFill>
        <p:spPr>
          <a:xfrm>
            <a:off x="8773759" y="910014"/>
            <a:ext cx="1531779" cy="2165064"/>
          </a:xfrm>
          <a:prstGeom prst="rect">
            <a:avLst/>
          </a:prstGeom>
          <a:ln w="38100">
            <a:solidFill>
              <a:srgbClr val="83ACCE"/>
            </a:solidFill>
          </a:ln>
        </p:spPr>
      </p:pic>
      <p:pic>
        <p:nvPicPr>
          <p:cNvPr id="10" name="Picture 9" descr="Text, letter&#10;&#10;Description automatically generated">
            <a:extLst>
              <a:ext uri="{FF2B5EF4-FFF2-40B4-BE49-F238E27FC236}">
                <a16:creationId xmlns:a16="http://schemas.microsoft.com/office/drawing/2014/main" id="{7C9BF6C8-81E0-1C4E-A216-43D631B4240D}"/>
              </a:ext>
            </a:extLst>
          </p:cNvPr>
          <p:cNvPicPr>
            <a:picLocks noChangeAspect="1"/>
          </p:cNvPicPr>
          <p:nvPr/>
        </p:nvPicPr>
        <p:blipFill rotWithShape="1">
          <a:blip r:embed="rId5"/>
          <a:srcRect l="1708" t="1336"/>
          <a:stretch/>
        </p:blipFill>
        <p:spPr>
          <a:xfrm>
            <a:off x="7099299" y="3190940"/>
            <a:ext cx="1553795" cy="2211029"/>
          </a:xfrm>
          <a:prstGeom prst="rect">
            <a:avLst/>
          </a:prstGeom>
          <a:ln w="38100">
            <a:solidFill>
              <a:srgbClr val="83ACCE"/>
            </a:solidFill>
          </a:ln>
        </p:spPr>
      </p:pic>
      <p:pic>
        <p:nvPicPr>
          <p:cNvPr id="11" name="Picture 10" descr="Text, letter&#10;&#10;Description automatically generated">
            <a:extLst>
              <a:ext uri="{FF2B5EF4-FFF2-40B4-BE49-F238E27FC236}">
                <a16:creationId xmlns:a16="http://schemas.microsoft.com/office/drawing/2014/main" id="{A56B9054-157A-7047-BD59-2131B9FD7BFF}"/>
              </a:ext>
            </a:extLst>
          </p:cNvPr>
          <p:cNvPicPr>
            <a:picLocks noChangeAspect="1"/>
          </p:cNvPicPr>
          <p:nvPr/>
        </p:nvPicPr>
        <p:blipFill rotWithShape="1">
          <a:blip r:embed="rId6"/>
          <a:srcRect l="1133" t="755" r="1435" b="1067"/>
          <a:stretch/>
        </p:blipFill>
        <p:spPr>
          <a:xfrm>
            <a:off x="5418606" y="3190940"/>
            <a:ext cx="1553517" cy="2211029"/>
          </a:xfrm>
          <a:prstGeom prst="rect">
            <a:avLst/>
          </a:prstGeom>
          <a:ln w="38100">
            <a:solidFill>
              <a:srgbClr val="83ACCE"/>
            </a:solidFill>
          </a:ln>
        </p:spPr>
      </p:pic>
      <p:pic>
        <p:nvPicPr>
          <p:cNvPr id="12" name="Picture 11" descr="Text, letter&#10;&#10;Description automatically generated">
            <a:extLst>
              <a:ext uri="{FF2B5EF4-FFF2-40B4-BE49-F238E27FC236}">
                <a16:creationId xmlns:a16="http://schemas.microsoft.com/office/drawing/2014/main" id="{E46B3E2E-C0C3-EF4F-BB69-87C11A97FB06}"/>
              </a:ext>
            </a:extLst>
          </p:cNvPr>
          <p:cNvPicPr>
            <a:picLocks noChangeAspect="1"/>
          </p:cNvPicPr>
          <p:nvPr/>
        </p:nvPicPr>
        <p:blipFill>
          <a:blip r:embed="rId7"/>
          <a:stretch>
            <a:fillRect/>
          </a:stretch>
        </p:blipFill>
        <p:spPr>
          <a:xfrm>
            <a:off x="8773758" y="3190939"/>
            <a:ext cx="1531780" cy="2211029"/>
          </a:xfrm>
          <a:prstGeom prst="rect">
            <a:avLst/>
          </a:prstGeom>
          <a:ln w="38100">
            <a:solidFill>
              <a:srgbClr val="83ACCE"/>
            </a:solidFill>
          </a:ln>
        </p:spPr>
      </p:pic>
      <p:pic>
        <p:nvPicPr>
          <p:cNvPr id="13" name="Picture 12" descr="Text, letter&#10;&#10;Description automatically generated">
            <a:extLst>
              <a:ext uri="{FF2B5EF4-FFF2-40B4-BE49-F238E27FC236}">
                <a16:creationId xmlns:a16="http://schemas.microsoft.com/office/drawing/2014/main" id="{6F97EF1F-597E-7347-9CF1-9BB1FD8003A8}"/>
              </a:ext>
            </a:extLst>
          </p:cNvPr>
          <p:cNvPicPr>
            <a:picLocks noChangeAspect="1"/>
          </p:cNvPicPr>
          <p:nvPr/>
        </p:nvPicPr>
        <p:blipFill rotWithShape="1">
          <a:blip r:embed="rId8"/>
          <a:srcRect l="770" t="805" r="-1"/>
          <a:stretch/>
        </p:blipFill>
        <p:spPr>
          <a:xfrm>
            <a:off x="5418606" y="901237"/>
            <a:ext cx="1553517" cy="2166338"/>
          </a:xfrm>
          <a:prstGeom prst="rect">
            <a:avLst/>
          </a:prstGeom>
          <a:ln w="38100">
            <a:solidFill>
              <a:srgbClr val="83ACCE"/>
            </a:solidFill>
          </a:ln>
        </p:spPr>
      </p:pic>
      <p:pic>
        <p:nvPicPr>
          <p:cNvPr id="14" name="Picture 13" descr="Text, letter&#10;&#10;Description automatically generated">
            <a:extLst>
              <a:ext uri="{FF2B5EF4-FFF2-40B4-BE49-F238E27FC236}">
                <a16:creationId xmlns:a16="http://schemas.microsoft.com/office/drawing/2014/main" id="{838A1A9C-F21F-3245-9E19-974FF034F3FD}"/>
              </a:ext>
            </a:extLst>
          </p:cNvPr>
          <p:cNvPicPr>
            <a:picLocks noChangeAspect="1"/>
          </p:cNvPicPr>
          <p:nvPr/>
        </p:nvPicPr>
        <p:blipFill rotWithShape="1">
          <a:blip r:embed="rId9"/>
          <a:srcRect l="1206" t="805" r="1261" b="805"/>
          <a:stretch/>
        </p:blipFill>
        <p:spPr>
          <a:xfrm>
            <a:off x="7099299" y="901237"/>
            <a:ext cx="1553795" cy="2173841"/>
          </a:xfrm>
          <a:prstGeom prst="rect">
            <a:avLst/>
          </a:prstGeom>
          <a:ln w="38100">
            <a:solidFill>
              <a:srgbClr val="83ACCE"/>
            </a:solidFill>
          </a:ln>
        </p:spPr>
      </p:pic>
      <p:sp>
        <p:nvSpPr>
          <p:cNvPr id="15" name="TextBox 14">
            <a:extLst>
              <a:ext uri="{FF2B5EF4-FFF2-40B4-BE49-F238E27FC236}">
                <a16:creationId xmlns:a16="http://schemas.microsoft.com/office/drawing/2014/main" id="{FEB4BCF6-1F62-AD4D-88B1-45B019026DA3}"/>
              </a:ext>
            </a:extLst>
          </p:cNvPr>
          <p:cNvSpPr txBox="1"/>
          <p:nvPr/>
        </p:nvSpPr>
        <p:spPr>
          <a:xfrm>
            <a:off x="1972680" y="5828437"/>
            <a:ext cx="6096000" cy="769441"/>
          </a:xfrm>
          <a:prstGeom prst="rect">
            <a:avLst/>
          </a:prstGeom>
          <a:noFill/>
        </p:spPr>
        <p:txBody>
          <a:bodyPr wrap="square">
            <a:spAutoFit/>
          </a:bodyPr>
          <a:lstStyle/>
          <a:p>
            <a:pPr>
              <a:lnSpc>
                <a:spcPct val="100000"/>
              </a:lnSpc>
            </a:pPr>
            <a:r>
              <a:rPr lang="en-GB" sz="4400" b="1" dirty="0" err="1"/>
              <a:t>govdesign.tumblr.com</a:t>
            </a:r>
            <a:endParaRPr lang="en-GB" sz="4400" b="1" dirty="0"/>
          </a:p>
        </p:txBody>
      </p:sp>
    </p:spTree>
    <p:extLst>
      <p:ext uri="{BB962C8B-B14F-4D97-AF65-F5344CB8AC3E}">
        <p14:creationId xmlns:p14="http://schemas.microsoft.com/office/powerpoint/2010/main" val="3224305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23</a:t>
            </a:fld>
            <a:endParaRPr lang="en-US"/>
          </a:p>
        </p:txBody>
      </p:sp>
      <p:pic>
        <p:nvPicPr>
          <p:cNvPr id="5" name="Picture 4" descr="Diagram, table&#10;&#10;Description automatically generated">
            <a:extLst>
              <a:ext uri="{FF2B5EF4-FFF2-40B4-BE49-F238E27FC236}">
                <a16:creationId xmlns:a16="http://schemas.microsoft.com/office/drawing/2014/main" id="{00BC22F6-24D8-3D4F-BFC0-3D8F2046414D}"/>
              </a:ext>
            </a:extLst>
          </p:cNvPr>
          <p:cNvPicPr>
            <a:picLocks noChangeAspect="1"/>
          </p:cNvPicPr>
          <p:nvPr/>
        </p:nvPicPr>
        <p:blipFill>
          <a:blip r:embed="rId3"/>
          <a:stretch>
            <a:fillRect/>
          </a:stretch>
        </p:blipFill>
        <p:spPr>
          <a:xfrm>
            <a:off x="3291901" y="897467"/>
            <a:ext cx="5608198" cy="3708828"/>
          </a:xfrm>
          <a:prstGeom prst="rect">
            <a:avLst/>
          </a:prstGeom>
        </p:spPr>
      </p:pic>
    </p:spTree>
    <p:extLst>
      <p:ext uri="{BB962C8B-B14F-4D97-AF65-F5344CB8AC3E}">
        <p14:creationId xmlns:p14="http://schemas.microsoft.com/office/powerpoint/2010/main" val="2548786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24</a:t>
            </a:fld>
            <a:endParaRPr lang="en-US"/>
          </a:p>
        </p:txBody>
      </p:sp>
      <p:pic>
        <p:nvPicPr>
          <p:cNvPr id="4" name="Picture 3" descr="Diagram&#10;&#10;Description automatically generated">
            <a:extLst>
              <a:ext uri="{FF2B5EF4-FFF2-40B4-BE49-F238E27FC236}">
                <a16:creationId xmlns:a16="http://schemas.microsoft.com/office/drawing/2014/main" id="{EE2A553B-9285-7541-B2FC-FE28EA8286C3}"/>
              </a:ext>
            </a:extLst>
          </p:cNvPr>
          <p:cNvPicPr>
            <a:picLocks noChangeAspect="1"/>
          </p:cNvPicPr>
          <p:nvPr/>
        </p:nvPicPr>
        <p:blipFill>
          <a:blip r:embed="rId3"/>
          <a:stretch>
            <a:fillRect/>
          </a:stretch>
        </p:blipFill>
        <p:spPr>
          <a:xfrm>
            <a:off x="295768" y="4692356"/>
            <a:ext cx="11600464" cy="2165644"/>
          </a:xfrm>
          <a:prstGeom prst="rect">
            <a:avLst/>
          </a:prstGeom>
        </p:spPr>
      </p:pic>
      <p:pic>
        <p:nvPicPr>
          <p:cNvPr id="5" name="Picture 4" descr="Diagram, table&#10;&#10;Description automatically generated">
            <a:extLst>
              <a:ext uri="{FF2B5EF4-FFF2-40B4-BE49-F238E27FC236}">
                <a16:creationId xmlns:a16="http://schemas.microsoft.com/office/drawing/2014/main" id="{00BC22F6-24D8-3D4F-BFC0-3D8F2046414D}"/>
              </a:ext>
            </a:extLst>
          </p:cNvPr>
          <p:cNvPicPr>
            <a:picLocks noChangeAspect="1"/>
          </p:cNvPicPr>
          <p:nvPr/>
        </p:nvPicPr>
        <p:blipFill>
          <a:blip r:embed="rId4"/>
          <a:stretch>
            <a:fillRect/>
          </a:stretch>
        </p:blipFill>
        <p:spPr>
          <a:xfrm>
            <a:off x="3291901" y="897467"/>
            <a:ext cx="5608198" cy="3708828"/>
          </a:xfrm>
          <a:prstGeom prst="rect">
            <a:avLst/>
          </a:prstGeom>
        </p:spPr>
      </p:pic>
    </p:spTree>
    <p:extLst>
      <p:ext uri="{BB962C8B-B14F-4D97-AF65-F5344CB8AC3E}">
        <p14:creationId xmlns:p14="http://schemas.microsoft.com/office/powerpoint/2010/main" val="740381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25</a:t>
            </a:fld>
            <a:endParaRPr lang="en-US"/>
          </a:p>
        </p:txBody>
      </p:sp>
      <p:pic>
        <p:nvPicPr>
          <p:cNvPr id="11" name="Picture 10" descr="Diagram&#10;&#10;Description automatically generated">
            <a:extLst>
              <a:ext uri="{FF2B5EF4-FFF2-40B4-BE49-F238E27FC236}">
                <a16:creationId xmlns:a16="http://schemas.microsoft.com/office/drawing/2014/main" id="{D29F6CD9-4E0A-DE4B-BE65-89F7B8A626EA}"/>
              </a:ext>
            </a:extLst>
          </p:cNvPr>
          <p:cNvPicPr>
            <a:picLocks noChangeAspect="1"/>
          </p:cNvPicPr>
          <p:nvPr/>
        </p:nvPicPr>
        <p:blipFill rotWithShape="1">
          <a:blip r:embed="rId3"/>
          <a:srcRect t="7122" b="7416"/>
          <a:stretch/>
        </p:blipFill>
        <p:spPr>
          <a:xfrm>
            <a:off x="0" y="1083832"/>
            <a:ext cx="12192000" cy="4690335"/>
          </a:xfrm>
          <a:prstGeom prst="rect">
            <a:avLst/>
          </a:prstGeom>
        </p:spPr>
      </p:pic>
    </p:spTree>
    <p:extLst>
      <p:ext uri="{BB962C8B-B14F-4D97-AF65-F5344CB8AC3E}">
        <p14:creationId xmlns:p14="http://schemas.microsoft.com/office/powerpoint/2010/main" val="50435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a:xfrm>
            <a:off x="9448800" y="3054890"/>
            <a:ext cx="2743200" cy="365125"/>
          </a:xfrm>
        </p:spPr>
        <p:txBody>
          <a:bodyPr/>
          <a:lstStyle/>
          <a:p>
            <a:fld id="{73588FDC-02FA-1E45-824B-28B298216C35}" type="slidenum">
              <a:rPr lang="en-US" sz="1200" smtClean="0">
                <a:latin typeface="Sora" pitchFamily="2" charset="0"/>
              </a:rPr>
              <a:pPr/>
              <a:t>26</a:t>
            </a:fld>
            <a:endParaRPr lang="en-US"/>
          </a:p>
        </p:txBody>
      </p:sp>
      <p:pic>
        <p:nvPicPr>
          <p:cNvPr id="21" name="Picture 20" descr="Graphical user interface, text, application&#10;&#10;Description automatically generated">
            <a:extLst>
              <a:ext uri="{FF2B5EF4-FFF2-40B4-BE49-F238E27FC236}">
                <a16:creationId xmlns:a16="http://schemas.microsoft.com/office/drawing/2014/main" id="{D3AD6E09-B8CF-A246-92E2-6250CBE86528}"/>
              </a:ext>
            </a:extLst>
          </p:cNvPr>
          <p:cNvPicPr>
            <a:picLocks noChangeAspect="1"/>
          </p:cNvPicPr>
          <p:nvPr/>
        </p:nvPicPr>
        <p:blipFill>
          <a:blip r:embed="rId3"/>
          <a:stretch>
            <a:fillRect/>
          </a:stretch>
        </p:blipFill>
        <p:spPr>
          <a:xfrm>
            <a:off x="943330" y="1002227"/>
            <a:ext cx="4445502" cy="2882454"/>
          </a:xfrm>
          <a:prstGeom prst="rect">
            <a:avLst/>
          </a:prstGeom>
          <a:ln w="38100">
            <a:solidFill>
              <a:srgbClr val="83ACCE"/>
            </a:solidFill>
          </a:ln>
        </p:spPr>
      </p:pic>
    </p:spTree>
    <p:extLst>
      <p:ext uri="{BB962C8B-B14F-4D97-AF65-F5344CB8AC3E}">
        <p14:creationId xmlns:p14="http://schemas.microsoft.com/office/powerpoint/2010/main" val="3451931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a:xfrm>
            <a:off x="9448800" y="3054890"/>
            <a:ext cx="2743200" cy="365125"/>
          </a:xfrm>
        </p:spPr>
        <p:txBody>
          <a:bodyPr/>
          <a:lstStyle/>
          <a:p>
            <a:fld id="{73588FDC-02FA-1E45-824B-28B298216C35}" type="slidenum">
              <a:rPr lang="en-US" sz="1200" smtClean="0">
                <a:latin typeface="Sora" pitchFamily="2" charset="0"/>
              </a:rPr>
              <a:pPr/>
              <a:t>27</a:t>
            </a:fld>
            <a:endParaRPr lang="en-US"/>
          </a:p>
        </p:txBody>
      </p:sp>
      <p:pic>
        <p:nvPicPr>
          <p:cNvPr id="21" name="Picture 20" descr="Graphical user interface, text, application&#10;&#10;Description automatically generated">
            <a:extLst>
              <a:ext uri="{FF2B5EF4-FFF2-40B4-BE49-F238E27FC236}">
                <a16:creationId xmlns:a16="http://schemas.microsoft.com/office/drawing/2014/main" id="{D3AD6E09-B8CF-A246-92E2-6250CBE86528}"/>
              </a:ext>
            </a:extLst>
          </p:cNvPr>
          <p:cNvPicPr>
            <a:picLocks noChangeAspect="1"/>
          </p:cNvPicPr>
          <p:nvPr/>
        </p:nvPicPr>
        <p:blipFill>
          <a:blip r:embed="rId3"/>
          <a:stretch>
            <a:fillRect/>
          </a:stretch>
        </p:blipFill>
        <p:spPr>
          <a:xfrm>
            <a:off x="943330" y="1002227"/>
            <a:ext cx="4445502" cy="2882454"/>
          </a:xfrm>
          <a:prstGeom prst="rect">
            <a:avLst/>
          </a:prstGeom>
          <a:ln w="38100">
            <a:solidFill>
              <a:srgbClr val="83ACCE"/>
            </a:solidFill>
          </a:ln>
        </p:spPr>
      </p:pic>
      <p:pic>
        <p:nvPicPr>
          <p:cNvPr id="8" name="Picture 7" descr="Graphical user interface&#10;&#10;Description automatically generated with medium confidence">
            <a:extLst>
              <a:ext uri="{FF2B5EF4-FFF2-40B4-BE49-F238E27FC236}">
                <a16:creationId xmlns:a16="http://schemas.microsoft.com/office/drawing/2014/main" id="{29643FAF-6CBF-1149-BB5F-D8608FB16B21}"/>
              </a:ext>
            </a:extLst>
          </p:cNvPr>
          <p:cNvPicPr>
            <a:picLocks noChangeAspect="1"/>
          </p:cNvPicPr>
          <p:nvPr/>
        </p:nvPicPr>
        <p:blipFill rotWithShape="1">
          <a:blip r:embed="rId4"/>
          <a:srcRect l="3277"/>
          <a:stretch/>
        </p:blipFill>
        <p:spPr>
          <a:xfrm>
            <a:off x="6899560" y="3800104"/>
            <a:ext cx="4498391" cy="2380109"/>
          </a:xfrm>
          <a:prstGeom prst="rect">
            <a:avLst/>
          </a:prstGeom>
          <a:ln w="38100">
            <a:solidFill>
              <a:srgbClr val="83ACCE"/>
            </a:solidFill>
          </a:ln>
        </p:spPr>
      </p:pic>
    </p:spTree>
    <p:extLst>
      <p:ext uri="{BB962C8B-B14F-4D97-AF65-F5344CB8AC3E}">
        <p14:creationId xmlns:p14="http://schemas.microsoft.com/office/powerpoint/2010/main" val="2385142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a:xfrm>
            <a:off x="9448800" y="3054890"/>
            <a:ext cx="2743200" cy="365125"/>
          </a:xfrm>
        </p:spPr>
        <p:txBody>
          <a:bodyPr/>
          <a:lstStyle/>
          <a:p>
            <a:fld id="{73588FDC-02FA-1E45-824B-28B298216C35}" type="slidenum">
              <a:rPr lang="en-US" sz="1200" smtClean="0">
                <a:latin typeface="Sora" pitchFamily="2" charset="0"/>
              </a:rPr>
              <a:pPr/>
              <a:t>28</a:t>
            </a:fld>
            <a:endParaRPr lang="en-US"/>
          </a:p>
        </p:txBody>
      </p:sp>
      <p:pic>
        <p:nvPicPr>
          <p:cNvPr id="21" name="Picture 20" descr="Graphical user interface, text, application&#10;&#10;Description automatically generated">
            <a:extLst>
              <a:ext uri="{FF2B5EF4-FFF2-40B4-BE49-F238E27FC236}">
                <a16:creationId xmlns:a16="http://schemas.microsoft.com/office/drawing/2014/main" id="{D3AD6E09-B8CF-A246-92E2-6250CBE86528}"/>
              </a:ext>
            </a:extLst>
          </p:cNvPr>
          <p:cNvPicPr>
            <a:picLocks noChangeAspect="1"/>
          </p:cNvPicPr>
          <p:nvPr/>
        </p:nvPicPr>
        <p:blipFill>
          <a:blip r:embed="rId3"/>
          <a:stretch>
            <a:fillRect/>
          </a:stretch>
        </p:blipFill>
        <p:spPr>
          <a:xfrm>
            <a:off x="943330" y="1002227"/>
            <a:ext cx="4445502" cy="2882454"/>
          </a:xfrm>
          <a:prstGeom prst="rect">
            <a:avLst/>
          </a:prstGeom>
          <a:ln w="38100">
            <a:solidFill>
              <a:srgbClr val="83ACCE"/>
            </a:solidFill>
          </a:ln>
        </p:spPr>
      </p:pic>
      <p:pic>
        <p:nvPicPr>
          <p:cNvPr id="5" name="Picture 4" descr="Graphical user interface, text&#10;&#10;Description automatically generated with medium confidence">
            <a:extLst>
              <a:ext uri="{FF2B5EF4-FFF2-40B4-BE49-F238E27FC236}">
                <a16:creationId xmlns:a16="http://schemas.microsoft.com/office/drawing/2014/main" id="{11A6B4C2-5E6F-0E41-AED7-E59CE2C2CDDF}"/>
              </a:ext>
            </a:extLst>
          </p:cNvPr>
          <p:cNvPicPr>
            <a:picLocks noChangeAspect="1"/>
          </p:cNvPicPr>
          <p:nvPr/>
        </p:nvPicPr>
        <p:blipFill>
          <a:blip r:embed="rId4"/>
          <a:stretch>
            <a:fillRect/>
          </a:stretch>
        </p:blipFill>
        <p:spPr>
          <a:xfrm>
            <a:off x="2175573" y="3512128"/>
            <a:ext cx="4425715" cy="2882454"/>
          </a:xfrm>
          <a:prstGeom prst="rect">
            <a:avLst/>
          </a:prstGeom>
          <a:ln w="38100">
            <a:solidFill>
              <a:srgbClr val="83ACCE"/>
            </a:solidFill>
          </a:ln>
        </p:spPr>
      </p:pic>
      <p:pic>
        <p:nvPicPr>
          <p:cNvPr id="7" name="Picture 6" descr="Graphical user interface&#10;&#10;Description automatically generated with medium confidence">
            <a:extLst>
              <a:ext uri="{FF2B5EF4-FFF2-40B4-BE49-F238E27FC236}">
                <a16:creationId xmlns:a16="http://schemas.microsoft.com/office/drawing/2014/main" id="{CD2D1707-7923-4641-BCBB-EF7843178870}"/>
              </a:ext>
            </a:extLst>
          </p:cNvPr>
          <p:cNvPicPr>
            <a:picLocks noChangeAspect="1"/>
          </p:cNvPicPr>
          <p:nvPr/>
        </p:nvPicPr>
        <p:blipFill rotWithShape="1">
          <a:blip r:embed="rId5"/>
          <a:srcRect l="3277"/>
          <a:stretch/>
        </p:blipFill>
        <p:spPr>
          <a:xfrm>
            <a:off x="6899560" y="3800104"/>
            <a:ext cx="4498391" cy="2380109"/>
          </a:xfrm>
          <a:prstGeom prst="rect">
            <a:avLst/>
          </a:prstGeom>
          <a:ln w="38100">
            <a:solidFill>
              <a:srgbClr val="83ACCE"/>
            </a:solidFill>
          </a:ln>
        </p:spPr>
      </p:pic>
      <p:sp>
        <p:nvSpPr>
          <p:cNvPr id="9" name="Rectangle 8">
            <a:extLst>
              <a:ext uri="{FF2B5EF4-FFF2-40B4-BE49-F238E27FC236}">
                <a16:creationId xmlns:a16="http://schemas.microsoft.com/office/drawing/2014/main" id="{3E7122C5-4077-9243-8F1C-A22DAF576822}"/>
              </a:ext>
            </a:extLst>
          </p:cNvPr>
          <p:cNvSpPr/>
          <p:nvPr/>
        </p:nvSpPr>
        <p:spPr>
          <a:xfrm>
            <a:off x="3416300" y="4358243"/>
            <a:ext cx="1066800" cy="2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922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medium confidence">
            <a:extLst>
              <a:ext uri="{FF2B5EF4-FFF2-40B4-BE49-F238E27FC236}">
                <a16:creationId xmlns:a16="http://schemas.microsoft.com/office/drawing/2014/main" id="{14BCA242-DCDA-154B-976A-5BAC0A195F8D}"/>
              </a:ext>
            </a:extLst>
          </p:cNvPr>
          <p:cNvPicPr>
            <a:picLocks noChangeAspect="1"/>
          </p:cNvPicPr>
          <p:nvPr/>
        </p:nvPicPr>
        <p:blipFill rotWithShape="1">
          <a:blip r:embed="rId3"/>
          <a:srcRect l="3277"/>
          <a:stretch/>
        </p:blipFill>
        <p:spPr>
          <a:xfrm>
            <a:off x="6899560" y="3800104"/>
            <a:ext cx="4498391" cy="2380109"/>
          </a:xfrm>
          <a:prstGeom prst="rect">
            <a:avLst/>
          </a:prstGeom>
          <a:ln w="38100">
            <a:solidFill>
              <a:srgbClr val="83ACCE"/>
            </a:solidFill>
          </a:ln>
        </p:spPr>
      </p:pic>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a:xfrm>
            <a:off x="9448800" y="3054890"/>
            <a:ext cx="2743200" cy="365125"/>
          </a:xfrm>
        </p:spPr>
        <p:txBody>
          <a:bodyPr/>
          <a:lstStyle/>
          <a:p>
            <a:fld id="{73588FDC-02FA-1E45-824B-28B298216C35}" type="slidenum">
              <a:rPr lang="en-US" sz="1200" smtClean="0">
                <a:latin typeface="Sora" pitchFamily="2" charset="0"/>
              </a:rPr>
              <a:pPr/>
              <a:t>29</a:t>
            </a:fld>
            <a:endParaRPr lang="en-US"/>
          </a:p>
        </p:txBody>
      </p:sp>
      <p:pic>
        <p:nvPicPr>
          <p:cNvPr id="21" name="Picture 20" descr="Graphical user interface, text, application&#10;&#10;Description automatically generated">
            <a:extLst>
              <a:ext uri="{FF2B5EF4-FFF2-40B4-BE49-F238E27FC236}">
                <a16:creationId xmlns:a16="http://schemas.microsoft.com/office/drawing/2014/main" id="{D3AD6E09-B8CF-A246-92E2-6250CBE86528}"/>
              </a:ext>
            </a:extLst>
          </p:cNvPr>
          <p:cNvPicPr>
            <a:picLocks noChangeAspect="1"/>
          </p:cNvPicPr>
          <p:nvPr/>
        </p:nvPicPr>
        <p:blipFill>
          <a:blip r:embed="rId4"/>
          <a:stretch>
            <a:fillRect/>
          </a:stretch>
        </p:blipFill>
        <p:spPr>
          <a:xfrm>
            <a:off x="943330" y="1002227"/>
            <a:ext cx="4445502" cy="2882454"/>
          </a:xfrm>
          <a:prstGeom prst="rect">
            <a:avLst/>
          </a:prstGeom>
          <a:ln w="38100">
            <a:solidFill>
              <a:srgbClr val="83ACCE"/>
            </a:solidFill>
          </a:ln>
        </p:spPr>
      </p:pic>
      <p:pic>
        <p:nvPicPr>
          <p:cNvPr id="5" name="Picture 4" descr="Graphical user interface, text&#10;&#10;Description automatically generated with medium confidence">
            <a:extLst>
              <a:ext uri="{FF2B5EF4-FFF2-40B4-BE49-F238E27FC236}">
                <a16:creationId xmlns:a16="http://schemas.microsoft.com/office/drawing/2014/main" id="{11A6B4C2-5E6F-0E41-AED7-E59CE2C2CDDF}"/>
              </a:ext>
            </a:extLst>
          </p:cNvPr>
          <p:cNvPicPr>
            <a:picLocks noChangeAspect="1"/>
          </p:cNvPicPr>
          <p:nvPr/>
        </p:nvPicPr>
        <p:blipFill>
          <a:blip r:embed="rId5"/>
          <a:stretch>
            <a:fillRect/>
          </a:stretch>
        </p:blipFill>
        <p:spPr>
          <a:xfrm>
            <a:off x="2175573" y="3512128"/>
            <a:ext cx="4425715" cy="2882454"/>
          </a:xfrm>
          <a:prstGeom prst="rect">
            <a:avLst/>
          </a:prstGeom>
          <a:ln w="38100">
            <a:solidFill>
              <a:srgbClr val="83ACCE"/>
            </a:solidFill>
          </a:ln>
        </p:spPr>
      </p:pic>
      <p:pic>
        <p:nvPicPr>
          <p:cNvPr id="6" name="Picture 5" descr="Graphical user interface, text, application, chat or text message&#10;&#10;Description automatically generated">
            <a:extLst>
              <a:ext uri="{FF2B5EF4-FFF2-40B4-BE49-F238E27FC236}">
                <a16:creationId xmlns:a16="http://schemas.microsoft.com/office/drawing/2014/main" id="{49D248BD-3422-E140-ABB3-93592E0A2EBF}"/>
              </a:ext>
            </a:extLst>
          </p:cNvPr>
          <p:cNvPicPr>
            <a:picLocks noChangeAspect="1"/>
          </p:cNvPicPr>
          <p:nvPr/>
        </p:nvPicPr>
        <p:blipFill>
          <a:blip r:embed="rId6"/>
          <a:stretch>
            <a:fillRect/>
          </a:stretch>
        </p:blipFill>
        <p:spPr>
          <a:xfrm>
            <a:off x="6008986" y="873756"/>
            <a:ext cx="4362259" cy="3484487"/>
          </a:xfrm>
          <a:prstGeom prst="rect">
            <a:avLst/>
          </a:prstGeom>
          <a:ln w="38100">
            <a:solidFill>
              <a:srgbClr val="83ACCE"/>
            </a:solidFill>
          </a:ln>
        </p:spPr>
      </p:pic>
      <p:sp>
        <p:nvSpPr>
          <p:cNvPr id="2" name="Rectangle 1">
            <a:extLst>
              <a:ext uri="{FF2B5EF4-FFF2-40B4-BE49-F238E27FC236}">
                <a16:creationId xmlns:a16="http://schemas.microsoft.com/office/drawing/2014/main" id="{7CA616F1-542B-1F4F-B869-A61EEF91657A}"/>
              </a:ext>
            </a:extLst>
          </p:cNvPr>
          <p:cNvSpPr/>
          <p:nvPr/>
        </p:nvSpPr>
        <p:spPr>
          <a:xfrm>
            <a:off x="3416300" y="4358243"/>
            <a:ext cx="1066800" cy="2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781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7411FE-2FFF-AB4E-B6B5-1D3FF13DDF4E}"/>
              </a:ext>
            </a:extLst>
          </p:cNvPr>
          <p:cNvSpPr>
            <a:spLocks noGrp="1"/>
          </p:cNvSpPr>
          <p:nvPr>
            <p:ph type="sldNum" sz="quarter" idx="10"/>
          </p:nvPr>
        </p:nvSpPr>
        <p:spPr/>
        <p:txBody>
          <a:bodyPr/>
          <a:lstStyle/>
          <a:p>
            <a:fld id="{73588FDC-02FA-1E45-824B-28B298216C35}" type="slidenum">
              <a:rPr lang="en-US" sz="1200" smtClean="0">
                <a:latin typeface="Sora" pitchFamily="2" charset="0"/>
              </a:rPr>
              <a:pPr/>
              <a:t>3</a:t>
            </a:fld>
            <a:endParaRPr lang="en-US"/>
          </a:p>
        </p:txBody>
      </p:sp>
      <p:sp>
        <p:nvSpPr>
          <p:cNvPr id="8" name="TextBox 7">
            <a:extLst>
              <a:ext uri="{FF2B5EF4-FFF2-40B4-BE49-F238E27FC236}">
                <a16:creationId xmlns:a16="http://schemas.microsoft.com/office/drawing/2014/main" id="{F363ADC4-26EE-43B0-BC95-88AAFE1E91E1}"/>
              </a:ext>
            </a:extLst>
          </p:cNvPr>
          <p:cNvSpPr txBox="1"/>
          <p:nvPr/>
        </p:nvSpPr>
        <p:spPr>
          <a:xfrm>
            <a:off x="1561872" y="3335139"/>
            <a:ext cx="2133988" cy="2185214"/>
          </a:xfrm>
          <a:prstGeom prst="rect">
            <a:avLst/>
          </a:prstGeom>
          <a:solidFill>
            <a:srgbClr val="3D2E58"/>
          </a:solidFill>
        </p:spPr>
        <p:txBody>
          <a:bodyPr wrap="square" rtlCol="0">
            <a:spAutoFit/>
          </a:bodyPr>
          <a:lstStyle/>
          <a:p>
            <a:r>
              <a:rPr lang="en-GB" sz="2400" dirty="0">
                <a:solidFill>
                  <a:schemeClr val="bg1"/>
                </a:solidFill>
                <a:latin typeface="Sora Light" pitchFamily="2" charset="0"/>
                <a:cs typeface="Sora Light" pitchFamily="2" charset="0"/>
              </a:rPr>
              <a:t>Preparing yourself for feedback</a:t>
            </a:r>
          </a:p>
          <a:p>
            <a:endParaRPr lang="en-GB" sz="2400" dirty="0">
              <a:solidFill>
                <a:schemeClr val="bg1"/>
              </a:solidFill>
              <a:latin typeface="Sora Light" pitchFamily="2" charset="0"/>
              <a:cs typeface="Sora Light" pitchFamily="2" charset="0"/>
            </a:endParaRPr>
          </a:p>
          <a:p>
            <a:endParaRPr lang="en-GB" sz="2400" dirty="0">
              <a:solidFill>
                <a:schemeClr val="bg1"/>
              </a:solidFill>
              <a:latin typeface="Sora Light" pitchFamily="2" charset="0"/>
              <a:cs typeface="Sora Light" pitchFamily="2" charset="0"/>
            </a:endParaRPr>
          </a:p>
          <a:p>
            <a:endParaRPr lang="en-GB" sz="1600" dirty="0">
              <a:solidFill>
                <a:schemeClr val="bg1"/>
              </a:solidFill>
              <a:latin typeface="Sora Light"/>
            </a:endParaRPr>
          </a:p>
        </p:txBody>
      </p:sp>
      <p:sp>
        <p:nvSpPr>
          <p:cNvPr id="10" name="TextBox 9">
            <a:extLst>
              <a:ext uri="{FF2B5EF4-FFF2-40B4-BE49-F238E27FC236}">
                <a16:creationId xmlns:a16="http://schemas.microsoft.com/office/drawing/2014/main" id="{A59BEBAD-2327-487E-953C-5DB8CF6982EB}"/>
              </a:ext>
            </a:extLst>
          </p:cNvPr>
          <p:cNvSpPr txBox="1"/>
          <p:nvPr/>
        </p:nvSpPr>
        <p:spPr>
          <a:xfrm>
            <a:off x="3800723" y="3326733"/>
            <a:ext cx="2133988" cy="2185214"/>
          </a:xfrm>
          <a:prstGeom prst="rect">
            <a:avLst/>
          </a:prstGeom>
          <a:solidFill>
            <a:srgbClr val="5C6C5D"/>
          </a:solidFill>
        </p:spPr>
        <p:txBody>
          <a:bodyPr wrap="square" rtlCol="0">
            <a:spAutoFit/>
          </a:bodyPr>
          <a:lstStyle/>
          <a:p>
            <a:r>
              <a:rPr lang="en-GB" sz="2400" dirty="0">
                <a:solidFill>
                  <a:schemeClr val="bg1"/>
                </a:solidFill>
                <a:latin typeface="Sora Light" pitchFamily="2" charset="0"/>
                <a:cs typeface="Sora Light" pitchFamily="2" charset="0"/>
              </a:rPr>
              <a:t>Feedback from your peers</a:t>
            </a:r>
          </a:p>
          <a:p>
            <a:endParaRPr lang="en-GB" sz="2400" dirty="0">
              <a:solidFill>
                <a:schemeClr val="bg1"/>
              </a:solidFill>
              <a:latin typeface="Sora Light" pitchFamily="2" charset="0"/>
              <a:cs typeface="Sora Light" pitchFamily="2" charset="0"/>
            </a:endParaRPr>
          </a:p>
          <a:p>
            <a:endParaRPr lang="en-GB" sz="2400" dirty="0">
              <a:solidFill>
                <a:schemeClr val="bg1"/>
              </a:solidFill>
              <a:latin typeface="Sora Light" pitchFamily="2" charset="0"/>
              <a:cs typeface="Sora Light" pitchFamily="2" charset="0"/>
            </a:endParaRPr>
          </a:p>
          <a:p>
            <a:endParaRPr lang="en-GB" sz="1600" dirty="0">
              <a:solidFill>
                <a:schemeClr val="bg1"/>
              </a:solidFill>
              <a:latin typeface="Sora Light"/>
            </a:endParaRPr>
          </a:p>
        </p:txBody>
      </p:sp>
      <p:sp>
        <p:nvSpPr>
          <p:cNvPr id="12" name="TextBox 11">
            <a:extLst>
              <a:ext uri="{FF2B5EF4-FFF2-40B4-BE49-F238E27FC236}">
                <a16:creationId xmlns:a16="http://schemas.microsoft.com/office/drawing/2014/main" id="{218E2B88-3D3A-46EE-9720-6420A4C7A24E}"/>
              </a:ext>
            </a:extLst>
          </p:cNvPr>
          <p:cNvSpPr txBox="1"/>
          <p:nvPr/>
        </p:nvSpPr>
        <p:spPr>
          <a:xfrm>
            <a:off x="6039574" y="3326733"/>
            <a:ext cx="2133988" cy="2185214"/>
          </a:xfrm>
          <a:prstGeom prst="rect">
            <a:avLst/>
          </a:prstGeom>
          <a:solidFill>
            <a:srgbClr val="83ACCE"/>
          </a:solidFill>
        </p:spPr>
        <p:txBody>
          <a:bodyPr wrap="square" rtlCol="0">
            <a:spAutoFit/>
          </a:bodyPr>
          <a:lstStyle/>
          <a:p>
            <a:r>
              <a:rPr lang="en-GB" sz="2400" dirty="0">
                <a:latin typeface="Sora Light" pitchFamily="2" charset="0"/>
                <a:cs typeface="Sora Light" pitchFamily="2" charset="0"/>
              </a:rPr>
              <a:t>Feedback from experts</a:t>
            </a:r>
          </a:p>
          <a:p>
            <a:endParaRPr lang="en-GB" sz="1600" dirty="0">
              <a:solidFill>
                <a:schemeClr val="bg1"/>
              </a:solidFill>
              <a:latin typeface="Sora Light"/>
            </a:endParaRPr>
          </a:p>
          <a:p>
            <a:endParaRPr lang="en-GB" sz="1600" dirty="0">
              <a:solidFill>
                <a:schemeClr val="bg1"/>
              </a:solidFill>
              <a:latin typeface="Sora Light"/>
            </a:endParaRPr>
          </a:p>
          <a:p>
            <a:endParaRPr lang="en-GB" sz="1600" dirty="0">
              <a:solidFill>
                <a:schemeClr val="bg1"/>
              </a:solidFill>
              <a:latin typeface="Sora Light"/>
            </a:endParaRPr>
          </a:p>
          <a:p>
            <a:endParaRPr lang="en-GB" sz="1600" dirty="0">
              <a:solidFill>
                <a:schemeClr val="bg1"/>
              </a:solidFill>
              <a:latin typeface="Sora Light"/>
            </a:endParaRPr>
          </a:p>
        </p:txBody>
      </p:sp>
      <p:sp>
        <p:nvSpPr>
          <p:cNvPr id="13" name="TextBox 12">
            <a:extLst>
              <a:ext uri="{FF2B5EF4-FFF2-40B4-BE49-F238E27FC236}">
                <a16:creationId xmlns:a16="http://schemas.microsoft.com/office/drawing/2014/main" id="{98A16D30-3756-4BD9-B3B0-8FD5A3C700C2}"/>
              </a:ext>
            </a:extLst>
          </p:cNvPr>
          <p:cNvSpPr txBox="1"/>
          <p:nvPr/>
        </p:nvSpPr>
        <p:spPr>
          <a:xfrm>
            <a:off x="8278425" y="3326733"/>
            <a:ext cx="2235600" cy="2196000"/>
          </a:xfrm>
          <a:prstGeom prst="rect">
            <a:avLst/>
          </a:prstGeom>
          <a:solidFill>
            <a:srgbClr val="B5AEAC"/>
          </a:solidFill>
        </p:spPr>
        <p:txBody>
          <a:bodyPr wrap="square" rtlCol="0">
            <a:spAutoFit/>
          </a:bodyPr>
          <a:lstStyle/>
          <a:p>
            <a:r>
              <a:rPr lang="en-GB" sz="2400" dirty="0">
                <a:latin typeface="Sora Light" pitchFamily="2" charset="0"/>
                <a:cs typeface="Sora Light" pitchFamily="2" charset="0"/>
              </a:rPr>
              <a:t>Feedback from stakeholders</a:t>
            </a:r>
          </a:p>
          <a:p>
            <a:endParaRPr lang="en-GB" sz="2400" dirty="0">
              <a:solidFill>
                <a:schemeClr val="bg1"/>
              </a:solidFill>
              <a:latin typeface="Sora Light"/>
            </a:endParaRPr>
          </a:p>
          <a:p>
            <a:endParaRPr lang="en-GB" sz="2400" dirty="0">
              <a:solidFill>
                <a:schemeClr val="bg1"/>
              </a:solidFill>
              <a:latin typeface="Sora Light"/>
            </a:endParaRPr>
          </a:p>
          <a:p>
            <a:endParaRPr lang="en-GB" sz="2400" dirty="0">
              <a:solidFill>
                <a:schemeClr val="bg1"/>
              </a:solidFill>
              <a:latin typeface="Sora Light"/>
            </a:endParaRPr>
          </a:p>
        </p:txBody>
      </p:sp>
      <p:sp>
        <p:nvSpPr>
          <p:cNvPr id="4" name="TextBox 3">
            <a:extLst>
              <a:ext uri="{FF2B5EF4-FFF2-40B4-BE49-F238E27FC236}">
                <a16:creationId xmlns:a16="http://schemas.microsoft.com/office/drawing/2014/main" id="{7F375E50-8711-4223-AA15-30C66647FABE}"/>
              </a:ext>
            </a:extLst>
          </p:cNvPr>
          <p:cNvSpPr txBox="1"/>
          <p:nvPr/>
        </p:nvSpPr>
        <p:spPr>
          <a:xfrm>
            <a:off x="2474957" y="2596475"/>
            <a:ext cx="307817" cy="738664"/>
          </a:xfrm>
          <a:prstGeom prst="rect">
            <a:avLst/>
          </a:prstGeom>
          <a:noFill/>
        </p:spPr>
        <p:txBody>
          <a:bodyPr wrap="square" rtlCol="0">
            <a:spAutoFit/>
          </a:bodyPr>
          <a:lstStyle/>
          <a:p>
            <a:pPr algn="ctr"/>
            <a:r>
              <a:rPr lang="en-GB" sz="4200">
                <a:solidFill>
                  <a:srgbClr val="3D2E58"/>
                </a:solidFill>
                <a:latin typeface="Sora SemiBold" pitchFamily="2" charset="0"/>
                <a:cs typeface="Sora SemiBold" pitchFamily="2" charset="0"/>
              </a:rPr>
              <a:t>1</a:t>
            </a:r>
          </a:p>
        </p:txBody>
      </p:sp>
      <p:sp>
        <p:nvSpPr>
          <p:cNvPr id="21" name="TextBox 20">
            <a:extLst>
              <a:ext uri="{FF2B5EF4-FFF2-40B4-BE49-F238E27FC236}">
                <a16:creationId xmlns:a16="http://schemas.microsoft.com/office/drawing/2014/main" id="{F3F13FFC-D9F4-4926-8409-5A39C09A4924}"/>
              </a:ext>
            </a:extLst>
          </p:cNvPr>
          <p:cNvSpPr txBox="1"/>
          <p:nvPr/>
        </p:nvSpPr>
        <p:spPr>
          <a:xfrm>
            <a:off x="4655227" y="2596475"/>
            <a:ext cx="424979" cy="738664"/>
          </a:xfrm>
          <a:prstGeom prst="rect">
            <a:avLst/>
          </a:prstGeom>
          <a:noFill/>
        </p:spPr>
        <p:txBody>
          <a:bodyPr wrap="square" rtlCol="0">
            <a:spAutoFit/>
          </a:bodyPr>
          <a:lstStyle/>
          <a:p>
            <a:pPr algn="ctr"/>
            <a:r>
              <a:rPr lang="en-GB" sz="4200">
                <a:solidFill>
                  <a:srgbClr val="5C6C5D"/>
                </a:solidFill>
                <a:latin typeface="Sora SemiBold" pitchFamily="2" charset="0"/>
                <a:cs typeface="Sora SemiBold" pitchFamily="2" charset="0"/>
              </a:rPr>
              <a:t>2</a:t>
            </a:r>
          </a:p>
        </p:txBody>
      </p:sp>
      <p:sp>
        <p:nvSpPr>
          <p:cNvPr id="22" name="TextBox 21">
            <a:extLst>
              <a:ext uri="{FF2B5EF4-FFF2-40B4-BE49-F238E27FC236}">
                <a16:creationId xmlns:a16="http://schemas.microsoft.com/office/drawing/2014/main" id="{30DADCB8-6306-43DE-825F-E64F1BFA3E84}"/>
              </a:ext>
            </a:extLst>
          </p:cNvPr>
          <p:cNvSpPr txBox="1"/>
          <p:nvPr/>
        </p:nvSpPr>
        <p:spPr>
          <a:xfrm>
            <a:off x="6894078" y="2596475"/>
            <a:ext cx="424979" cy="738664"/>
          </a:xfrm>
          <a:prstGeom prst="rect">
            <a:avLst/>
          </a:prstGeom>
          <a:noFill/>
        </p:spPr>
        <p:txBody>
          <a:bodyPr wrap="square" rtlCol="0">
            <a:spAutoFit/>
          </a:bodyPr>
          <a:lstStyle/>
          <a:p>
            <a:pPr algn="ctr"/>
            <a:r>
              <a:rPr lang="en-GB" sz="4200">
                <a:solidFill>
                  <a:srgbClr val="83ACCE"/>
                </a:solidFill>
                <a:latin typeface="Sora SemiBold" pitchFamily="2" charset="0"/>
                <a:cs typeface="Sora SemiBold" pitchFamily="2" charset="0"/>
              </a:rPr>
              <a:t>3</a:t>
            </a:r>
          </a:p>
        </p:txBody>
      </p:sp>
      <p:sp>
        <p:nvSpPr>
          <p:cNvPr id="23" name="TextBox 22">
            <a:extLst>
              <a:ext uri="{FF2B5EF4-FFF2-40B4-BE49-F238E27FC236}">
                <a16:creationId xmlns:a16="http://schemas.microsoft.com/office/drawing/2014/main" id="{9EA756C6-9A9A-4A7A-A5D1-8F0E1B318BB0}"/>
              </a:ext>
            </a:extLst>
          </p:cNvPr>
          <p:cNvSpPr txBox="1"/>
          <p:nvPr/>
        </p:nvSpPr>
        <p:spPr>
          <a:xfrm>
            <a:off x="9132928" y="2604694"/>
            <a:ext cx="424979" cy="738664"/>
          </a:xfrm>
          <a:prstGeom prst="rect">
            <a:avLst/>
          </a:prstGeom>
          <a:noFill/>
        </p:spPr>
        <p:txBody>
          <a:bodyPr wrap="square" rtlCol="0">
            <a:spAutoFit/>
          </a:bodyPr>
          <a:lstStyle/>
          <a:p>
            <a:pPr algn="ctr"/>
            <a:r>
              <a:rPr lang="en-GB" sz="4200">
                <a:solidFill>
                  <a:srgbClr val="B5AEAC"/>
                </a:solidFill>
                <a:latin typeface="Sora SemiBold" pitchFamily="2" charset="0"/>
                <a:cs typeface="Sora SemiBold" pitchFamily="2" charset="0"/>
              </a:rPr>
              <a:t>4</a:t>
            </a:r>
          </a:p>
        </p:txBody>
      </p:sp>
      <p:sp>
        <p:nvSpPr>
          <p:cNvPr id="15" name="Title 1">
            <a:extLst>
              <a:ext uri="{FF2B5EF4-FFF2-40B4-BE49-F238E27FC236}">
                <a16:creationId xmlns:a16="http://schemas.microsoft.com/office/drawing/2014/main" id="{910EA97F-4F1B-2DA5-9BD5-2DC6753748CB}"/>
              </a:ext>
            </a:extLst>
          </p:cNvPr>
          <p:cNvSpPr>
            <a:spLocks noGrp="1"/>
          </p:cNvSpPr>
          <p:nvPr>
            <p:ph type="title"/>
          </p:nvPr>
        </p:nvSpPr>
        <p:spPr>
          <a:xfrm>
            <a:off x="419863" y="938278"/>
            <a:ext cx="10352912" cy="753544"/>
          </a:xfrm>
        </p:spPr>
        <p:txBody>
          <a:bodyPr/>
          <a:lstStyle/>
          <a:p>
            <a:r>
              <a:rPr lang="en-GB" sz="5400" dirty="0"/>
              <a:t>Today’s session</a:t>
            </a:r>
          </a:p>
        </p:txBody>
      </p:sp>
    </p:spTree>
    <p:extLst>
      <p:ext uri="{BB962C8B-B14F-4D97-AF65-F5344CB8AC3E}">
        <p14:creationId xmlns:p14="http://schemas.microsoft.com/office/powerpoint/2010/main" val="3814500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10;&#10;Description automatically generated with medium confidence">
            <a:extLst>
              <a:ext uri="{FF2B5EF4-FFF2-40B4-BE49-F238E27FC236}">
                <a16:creationId xmlns:a16="http://schemas.microsoft.com/office/drawing/2014/main" id="{71A84C70-08D1-E844-BAF1-5D58C8109C74}"/>
              </a:ext>
            </a:extLst>
          </p:cNvPr>
          <p:cNvPicPr>
            <a:picLocks noChangeAspect="1"/>
          </p:cNvPicPr>
          <p:nvPr/>
        </p:nvPicPr>
        <p:blipFill rotWithShape="1">
          <a:blip r:embed="rId3"/>
          <a:srcRect l="3277"/>
          <a:stretch/>
        </p:blipFill>
        <p:spPr>
          <a:xfrm>
            <a:off x="6899560" y="3800104"/>
            <a:ext cx="4498391" cy="2380109"/>
          </a:xfrm>
          <a:prstGeom prst="rect">
            <a:avLst/>
          </a:prstGeom>
          <a:ln w="38100">
            <a:solidFill>
              <a:srgbClr val="83ACCE"/>
            </a:solidFill>
          </a:ln>
        </p:spPr>
      </p:pic>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a:xfrm>
            <a:off x="9448800" y="3054890"/>
            <a:ext cx="2743200" cy="365125"/>
          </a:xfrm>
        </p:spPr>
        <p:txBody>
          <a:bodyPr/>
          <a:lstStyle/>
          <a:p>
            <a:fld id="{73588FDC-02FA-1E45-824B-28B298216C35}" type="slidenum">
              <a:rPr lang="en-US" sz="1200" smtClean="0">
                <a:latin typeface="Sora" pitchFamily="2" charset="0"/>
              </a:rPr>
              <a:pPr/>
              <a:t>30</a:t>
            </a:fld>
            <a:endParaRPr lang="en-US"/>
          </a:p>
        </p:txBody>
      </p:sp>
      <p:pic>
        <p:nvPicPr>
          <p:cNvPr id="21" name="Picture 20" descr="Graphical user interface, text, application&#10;&#10;Description automatically generated">
            <a:extLst>
              <a:ext uri="{FF2B5EF4-FFF2-40B4-BE49-F238E27FC236}">
                <a16:creationId xmlns:a16="http://schemas.microsoft.com/office/drawing/2014/main" id="{D3AD6E09-B8CF-A246-92E2-6250CBE86528}"/>
              </a:ext>
            </a:extLst>
          </p:cNvPr>
          <p:cNvPicPr>
            <a:picLocks noChangeAspect="1"/>
          </p:cNvPicPr>
          <p:nvPr/>
        </p:nvPicPr>
        <p:blipFill>
          <a:blip r:embed="rId4"/>
          <a:stretch>
            <a:fillRect/>
          </a:stretch>
        </p:blipFill>
        <p:spPr>
          <a:xfrm>
            <a:off x="943330" y="1002227"/>
            <a:ext cx="4445502" cy="2882454"/>
          </a:xfrm>
          <a:prstGeom prst="rect">
            <a:avLst/>
          </a:prstGeom>
          <a:ln w="38100">
            <a:solidFill>
              <a:srgbClr val="83ACCE"/>
            </a:solidFill>
          </a:ln>
        </p:spPr>
      </p:pic>
      <p:pic>
        <p:nvPicPr>
          <p:cNvPr id="5" name="Picture 4" descr="Graphical user interface, text&#10;&#10;Description automatically generated with medium confidence">
            <a:extLst>
              <a:ext uri="{FF2B5EF4-FFF2-40B4-BE49-F238E27FC236}">
                <a16:creationId xmlns:a16="http://schemas.microsoft.com/office/drawing/2014/main" id="{11A6B4C2-5E6F-0E41-AED7-E59CE2C2CDDF}"/>
              </a:ext>
            </a:extLst>
          </p:cNvPr>
          <p:cNvPicPr>
            <a:picLocks noChangeAspect="1"/>
          </p:cNvPicPr>
          <p:nvPr/>
        </p:nvPicPr>
        <p:blipFill>
          <a:blip r:embed="rId5"/>
          <a:stretch>
            <a:fillRect/>
          </a:stretch>
        </p:blipFill>
        <p:spPr>
          <a:xfrm>
            <a:off x="2175573" y="3512128"/>
            <a:ext cx="4425715" cy="2882454"/>
          </a:xfrm>
          <a:prstGeom prst="rect">
            <a:avLst/>
          </a:prstGeom>
          <a:ln w="38100">
            <a:solidFill>
              <a:srgbClr val="83ACCE"/>
            </a:solidFill>
          </a:ln>
        </p:spPr>
      </p:pic>
      <p:pic>
        <p:nvPicPr>
          <p:cNvPr id="6" name="Picture 5" descr="Graphical user interface, text, application, chat or text message&#10;&#10;Description automatically generated">
            <a:extLst>
              <a:ext uri="{FF2B5EF4-FFF2-40B4-BE49-F238E27FC236}">
                <a16:creationId xmlns:a16="http://schemas.microsoft.com/office/drawing/2014/main" id="{49D248BD-3422-E140-ABB3-93592E0A2EBF}"/>
              </a:ext>
            </a:extLst>
          </p:cNvPr>
          <p:cNvPicPr>
            <a:picLocks noChangeAspect="1"/>
          </p:cNvPicPr>
          <p:nvPr/>
        </p:nvPicPr>
        <p:blipFill>
          <a:blip r:embed="rId6"/>
          <a:stretch>
            <a:fillRect/>
          </a:stretch>
        </p:blipFill>
        <p:spPr>
          <a:xfrm>
            <a:off x="6008986" y="873756"/>
            <a:ext cx="4362259" cy="3484487"/>
          </a:xfrm>
          <a:prstGeom prst="rect">
            <a:avLst/>
          </a:prstGeom>
          <a:ln w="38100">
            <a:solidFill>
              <a:srgbClr val="83ACCE"/>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28274039-D20E-EF46-88F2-F5B1C75E612D}"/>
              </a:ext>
            </a:extLst>
          </p:cNvPr>
          <p:cNvPicPr>
            <a:picLocks noChangeAspect="1"/>
          </p:cNvPicPr>
          <p:nvPr/>
        </p:nvPicPr>
        <p:blipFill>
          <a:blip r:embed="rId7"/>
          <a:stretch>
            <a:fillRect/>
          </a:stretch>
        </p:blipFill>
        <p:spPr>
          <a:xfrm>
            <a:off x="2842992" y="1690712"/>
            <a:ext cx="4324572" cy="4931303"/>
          </a:xfrm>
          <a:prstGeom prst="rect">
            <a:avLst/>
          </a:prstGeom>
          <a:ln w="38100">
            <a:solidFill>
              <a:srgbClr val="83ACCE"/>
            </a:solidFill>
          </a:ln>
        </p:spPr>
      </p:pic>
      <p:sp>
        <p:nvSpPr>
          <p:cNvPr id="11" name="Rectangle 10">
            <a:extLst>
              <a:ext uri="{FF2B5EF4-FFF2-40B4-BE49-F238E27FC236}">
                <a16:creationId xmlns:a16="http://schemas.microsoft.com/office/drawing/2014/main" id="{54DF9FD5-49FA-E34D-A5C1-21D0D361442C}"/>
              </a:ext>
            </a:extLst>
          </p:cNvPr>
          <p:cNvSpPr/>
          <p:nvPr/>
        </p:nvSpPr>
        <p:spPr>
          <a:xfrm>
            <a:off x="3933871" y="2471020"/>
            <a:ext cx="1066800" cy="2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785E09-FF13-154C-B0CA-63400284A87B}"/>
              </a:ext>
            </a:extLst>
          </p:cNvPr>
          <p:cNvSpPr/>
          <p:nvPr/>
        </p:nvSpPr>
        <p:spPr>
          <a:xfrm>
            <a:off x="3992355" y="3839104"/>
            <a:ext cx="1066800" cy="2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D6B6F9-3CFD-1643-960B-04868A9EEBCE}"/>
              </a:ext>
            </a:extLst>
          </p:cNvPr>
          <p:cNvSpPr/>
          <p:nvPr/>
        </p:nvSpPr>
        <p:spPr>
          <a:xfrm>
            <a:off x="3855030" y="4794628"/>
            <a:ext cx="1066800" cy="2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103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96D905-8E69-48A6-A0B1-345C68EDB2D5}"/>
              </a:ext>
            </a:extLst>
          </p:cNvPr>
          <p:cNvSpPr txBox="1">
            <a:spLocks/>
          </p:cNvSpPr>
          <p:nvPr/>
        </p:nvSpPr>
        <p:spPr>
          <a:xfrm>
            <a:off x="616755" y="483877"/>
            <a:ext cx="8927839" cy="2081193"/>
          </a:xfrm>
          <a:prstGeom prst="rect">
            <a:avLst/>
          </a:prstGeom>
        </p:spPr>
        <p:txBody>
          <a:bodyPr lIns="0" tIns="0" rIns="0" bIns="0"/>
          <a:lstStyle>
            <a:lvl1pPr algn="l" defTabSz="914400" rtl="0" eaLnBrk="1" latinLnBrk="0" hangingPunct="1">
              <a:lnSpc>
                <a:spcPct val="90000"/>
              </a:lnSpc>
              <a:spcBef>
                <a:spcPct val="0"/>
              </a:spcBef>
              <a:buNone/>
              <a:defRPr sz="3400" b="1" i="0" kern="1200">
                <a:solidFill>
                  <a:schemeClr val="tx1"/>
                </a:solidFill>
                <a:latin typeface="Sora SemiBold" pitchFamily="2" charset="0"/>
                <a:ea typeface="+mj-ea"/>
                <a:cs typeface="Sora SemiBold" pitchFamily="2" charset="0"/>
              </a:defRPr>
            </a:lvl1pPr>
          </a:lstStyle>
          <a:p>
            <a:r>
              <a:rPr lang="en-GB" sz="9600" spc="-150" dirty="0"/>
              <a:t>Feedback from experts</a:t>
            </a:r>
            <a:endParaRPr lang="en-US" sz="9600" dirty="0"/>
          </a:p>
        </p:txBody>
      </p:sp>
      <p:sp>
        <p:nvSpPr>
          <p:cNvPr id="2" name="TextBox 1">
            <a:extLst>
              <a:ext uri="{FF2B5EF4-FFF2-40B4-BE49-F238E27FC236}">
                <a16:creationId xmlns:a16="http://schemas.microsoft.com/office/drawing/2014/main" id="{F1477306-FA76-9340-A69F-CC4F904582E4}"/>
              </a:ext>
            </a:extLst>
          </p:cNvPr>
          <p:cNvSpPr txBox="1"/>
          <p:nvPr/>
        </p:nvSpPr>
        <p:spPr>
          <a:xfrm>
            <a:off x="3278459" y="591015"/>
            <a:ext cx="0" cy="0"/>
          </a:xfrm>
          <a:prstGeom prst="rect">
            <a:avLst/>
          </a:prstGeom>
        </p:spPr>
        <p:txBody>
          <a:bodyPr vert="horz" wrap="none" lIns="0" tIns="0" rIns="0" bIns="0" rtlCol="0">
            <a:normAutofit fontScale="25000" lnSpcReduction="20000"/>
          </a:bodyPr>
          <a:lstStyle/>
          <a:p>
            <a:pPr algn="l"/>
            <a:endParaRPr lang="en-US" sz="1600" b="1" dirty="0">
              <a:solidFill>
                <a:schemeClr val="bg1"/>
              </a:solidFill>
              <a:latin typeface="Sora SemiBold" pitchFamily="2" charset="0"/>
              <a:cs typeface="Sora SemiBold" pitchFamily="2" charset="0"/>
            </a:endParaRPr>
          </a:p>
        </p:txBody>
      </p:sp>
    </p:spTree>
    <p:extLst>
      <p:ext uri="{BB962C8B-B14F-4D97-AF65-F5344CB8AC3E}">
        <p14:creationId xmlns:p14="http://schemas.microsoft.com/office/powerpoint/2010/main" val="1368329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32</a:t>
            </a:fld>
            <a:endParaRPr lang="en-US"/>
          </a:p>
        </p:txBody>
      </p:sp>
      <p:pic>
        <p:nvPicPr>
          <p:cNvPr id="8" name="Picture 7" descr="Diagram&#10;&#10;Description automatically generated">
            <a:extLst>
              <a:ext uri="{FF2B5EF4-FFF2-40B4-BE49-F238E27FC236}">
                <a16:creationId xmlns:a16="http://schemas.microsoft.com/office/drawing/2014/main" id="{A68A7908-FA00-EE4A-AE8E-DCE7162C0E90}"/>
              </a:ext>
            </a:extLst>
          </p:cNvPr>
          <p:cNvPicPr>
            <a:picLocks noChangeAspect="1"/>
          </p:cNvPicPr>
          <p:nvPr/>
        </p:nvPicPr>
        <p:blipFill rotWithShape="1">
          <a:blip r:embed="rId3"/>
          <a:srcRect l="3832" r="2286"/>
          <a:stretch/>
        </p:blipFill>
        <p:spPr>
          <a:xfrm>
            <a:off x="337929" y="1727644"/>
            <a:ext cx="11446083" cy="3402711"/>
          </a:xfrm>
          <a:prstGeom prst="rect">
            <a:avLst/>
          </a:prstGeom>
        </p:spPr>
      </p:pic>
      <p:sp>
        <p:nvSpPr>
          <p:cNvPr id="11" name="Text Placeholder 2">
            <a:extLst>
              <a:ext uri="{FF2B5EF4-FFF2-40B4-BE49-F238E27FC236}">
                <a16:creationId xmlns:a16="http://schemas.microsoft.com/office/drawing/2014/main" id="{2241A7EC-7688-1F40-962D-5137FBB5763C}"/>
              </a:ext>
            </a:extLst>
          </p:cNvPr>
          <p:cNvSpPr>
            <a:spLocks noGrp="1"/>
          </p:cNvSpPr>
          <p:nvPr>
            <p:ph type="body" sz="quarter" idx="11"/>
          </p:nvPr>
        </p:nvSpPr>
        <p:spPr>
          <a:xfrm>
            <a:off x="477740" y="1193260"/>
            <a:ext cx="10352912" cy="1068768"/>
          </a:xfrm>
        </p:spPr>
        <p:txBody>
          <a:bodyPr numCol="1"/>
          <a:lstStyle/>
          <a:p>
            <a:pPr>
              <a:lnSpc>
                <a:spcPct val="100000"/>
              </a:lnSpc>
            </a:pPr>
            <a:r>
              <a:rPr lang="en-GB" sz="4000" b="1" dirty="0"/>
              <a:t>Never happens</a:t>
            </a:r>
          </a:p>
          <a:p>
            <a:pPr>
              <a:lnSpc>
                <a:spcPct val="100000"/>
              </a:lnSpc>
            </a:pPr>
            <a:endParaRPr lang="en-GB" sz="4000" dirty="0"/>
          </a:p>
        </p:txBody>
      </p:sp>
    </p:spTree>
    <p:extLst>
      <p:ext uri="{BB962C8B-B14F-4D97-AF65-F5344CB8AC3E}">
        <p14:creationId xmlns:p14="http://schemas.microsoft.com/office/powerpoint/2010/main" val="3912417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33</a:t>
            </a:fld>
            <a:endParaRPr lang="en-US"/>
          </a:p>
        </p:txBody>
      </p:sp>
      <p:pic>
        <p:nvPicPr>
          <p:cNvPr id="4" name="Picture 3" descr="Diagram&#10;&#10;Description automatically generated">
            <a:extLst>
              <a:ext uri="{FF2B5EF4-FFF2-40B4-BE49-F238E27FC236}">
                <a16:creationId xmlns:a16="http://schemas.microsoft.com/office/drawing/2014/main" id="{3465072B-2651-D943-B8B2-65C35ACA3E40}"/>
              </a:ext>
            </a:extLst>
          </p:cNvPr>
          <p:cNvPicPr>
            <a:picLocks noChangeAspect="1"/>
          </p:cNvPicPr>
          <p:nvPr/>
        </p:nvPicPr>
        <p:blipFill>
          <a:blip r:embed="rId3"/>
          <a:stretch>
            <a:fillRect/>
          </a:stretch>
        </p:blipFill>
        <p:spPr>
          <a:xfrm>
            <a:off x="0" y="1727644"/>
            <a:ext cx="12192000" cy="3895369"/>
          </a:xfrm>
          <a:prstGeom prst="rect">
            <a:avLst/>
          </a:prstGeom>
        </p:spPr>
      </p:pic>
      <p:sp>
        <p:nvSpPr>
          <p:cNvPr id="6" name="Text Placeholder 2">
            <a:extLst>
              <a:ext uri="{FF2B5EF4-FFF2-40B4-BE49-F238E27FC236}">
                <a16:creationId xmlns:a16="http://schemas.microsoft.com/office/drawing/2014/main" id="{5AE23422-DB13-AF42-82D1-8329338C78F8}"/>
              </a:ext>
            </a:extLst>
          </p:cNvPr>
          <p:cNvSpPr>
            <a:spLocks noGrp="1"/>
          </p:cNvSpPr>
          <p:nvPr>
            <p:ph type="body" sz="quarter" idx="11"/>
          </p:nvPr>
        </p:nvSpPr>
        <p:spPr>
          <a:xfrm>
            <a:off x="477740" y="1193260"/>
            <a:ext cx="10352912" cy="1068768"/>
          </a:xfrm>
        </p:spPr>
        <p:txBody>
          <a:bodyPr numCol="1"/>
          <a:lstStyle/>
          <a:p>
            <a:pPr>
              <a:lnSpc>
                <a:spcPct val="100000"/>
              </a:lnSpc>
            </a:pPr>
            <a:r>
              <a:rPr lang="en-GB" sz="4000" b="1" dirty="0"/>
              <a:t>Wishful thinking</a:t>
            </a:r>
          </a:p>
          <a:p>
            <a:pPr>
              <a:lnSpc>
                <a:spcPct val="100000"/>
              </a:lnSpc>
            </a:pPr>
            <a:endParaRPr lang="en-GB" sz="4000" dirty="0"/>
          </a:p>
        </p:txBody>
      </p:sp>
    </p:spTree>
    <p:extLst>
      <p:ext uri="{BB962C8B-B14F-4D97-AF65-F5344CB8AC3E}">
        <p14:creationId xmlns:p14="http://schemas.microsoft.com/office/powerpoint/2010/main" val="4257464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34</a:t>
            </a:fld>
            <a:endParaRPr lang="en-US"/>
          </a:p>
        </p:txBody>
      </p:sp>
      <p:pic>
        <p:nvPicPr>
          <p:cNvPr id="5" name="Picture 4" descr="Diagram&#10;&#10;Description automatically generated">
            <a:extLst>
              <a:ext uri="{FF2B5EF4-FFF2-40B4-BE49-F238E27FC236}">
                <a16:creationId xmlns:a16="http://schemas.microsoft.com/office/drawing/2014/main" id="{1A76EBEA-9C4D-DF4C-B961-AB541C75B6BC}"/>
              </a:ext>
            </a:extLst>
          </p:cNvPr>
          <p:cNvPicPr>
            <a:picLocks noChangeAspect="1"/>
          </p:cNvPicPr>
          <p:nvPr/>
        </p:nvPicPr>
        <p:blipFill>
          <a:blip r:embed="rId3"/>
          <a:stretch>
            <a:fillRect/>
          </a:stretch>
        </p:blipFill>
        <p:spPr>
          <a:xfrm>
            <a:off x="0" y="2010350"/>
            <a:ext cx="12192000" cy="3890847"/>
          </a:xfrm>
          <a:prstGeom prst="rect">
            <a:avLst/>
          </a:prstGeom>
        </p:spPr>
      </p:pic>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477740" y="1193260"/>
            <a:ext cx="10352912" cy="1068768"/>
          </a:xfrm>
        </p:spPr>
        <p:txBody>
          <a:bodyPr numCol="1"/>
          <a:lstStyle/>
          <a:p>
            <a:pPr>
              <a:lnSpc>
                <a:spcPct val="100000"/>
              </a:lnSpc>
            </a:pPr>
            <a:r>
              <a:rPr lang="en-GB" sz="4000" b="1" dirty="0"/>
              <a:t>Happens depressingly often</a:t>
            </a:r>
          </a:p>
          <a:p>
            <a:pPr>
              <a:lnSpc>
                <a:spcPct val="100000"/>
              </a:lnSpc>
            </a:pPr>
            <a:endParaRPr lang="en-GB" sz="4000" dirty="0"/>
          </a:p>
        </p:txBody>
      </p:sp>
    </p:spTree>
    <p:extLst>
      <p:ext uri="{BB962C8B-B14F-4D97-AF65-F5344CB8AC3E}">
        <p14:creationId xmlns:p14="http://schemas.microsoft.com/office/powerpoint/2010/main" val="2961498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35</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477740" y="1193260"/>
            <a:ext cx="10352912" cy="1068768"/>
          </a:xfrm>
        </p:spPr>
        <p:txBody>
          <a:bodyPr numCol="1"/>
          <a:lstStyle/>
          <a:p>
            <a:pPr>
              <a:lnSpc>
                <a:spcPct val="100000"/>
              </a:lnSpc>
            </a:pPr>
            <a:r>
              <a:rPr lang="en-GB" sz="4000" b="1" dirty="0"/>
              <a:t>A better approach</a:t>
            </a:r>
          </a:p>
          <a:p>
            <a:pPr>
              <a:lnSpc>
                <a:spcPct val="100000"/>
              </a:lnSpc>
            </a:pPr>
            <a:endParaRPr lang="en-GB" sz="4000" dirty="0"/>
          </a:p>
        </p:txBody>
      </p:sp>
      <p:pic>
        <p:nvPicPr>
          <p:cNvPr id="4" name="Picture 3" descr="Diagram&#10;&#10;Description automatically generated">
            <a:extLst>
              <a:ext uri="{FF2B5EF4-FFF2-40B4-BE49-F238E27FC236}">
                <a16:creationId xmlns:a16="http://schemas.microsoft.com/office/drawing/2014/main" id="{EBDE8CF2-F538-794F-8629-FE75B8238CD4}"/>
              </a:ext>
            </a:extLst>
          </p:cNvPr>
          <p:cNvPicPr>
            <a:picLocks noChangeAspect="1"/>
          </p:cNvPicPr>
          <p:nvPr/>
        </p:nvPicPr>
        <p:blipFill>
          <a:blip r:embed="rId3"/>
          <a:stretch>
            <a:fillRect/>
          </a:stretch>
        </p:blipFill>
        <p:spPr>
          <a:xfrm>
            <a:off x="0" y="2054264"/>
            <a:ext cx="12192000" cy="2749472"/>
          </a:xfrm>
          <a:prstGeom prst="rect">
            <a:avLst/>
          </a:prstGeom>
        </p:spPr>
      </p:pic>
    </p:spTree>
    <p:extLst>
      <p:ext uri="{BB962C8B-B14F-4D97-AF65-F5344CB8AC3E}">
        <p14:creationId xmlns:p14="http://schemas.microsoft.com/office/powerpoint/2010/main" val="4140227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36</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477740" y="1193260"/>
            <a:ext cx="10352912" cy="1068768"/>
          </a:xfrm>
        </p:spPr>
        <p:txBody>
          <a:bodyPr numCol="1"/>
          <a:lstStyle/>
          <a:p>
            <a:pPr>
              <a:lnSpc>
                <a:spcPct val="100000"/>
              </a:lnSpc>
            </a:pPr>
            <a:r>
              <a:rPr lang="en-GB" sz="4000" b="1" dirty="0"/>
              <a:t>A better approach</a:t>
            </a:r>
          </a:p>
          <a:p>
            <a:pPr>
              <a:lnSpc>
                <a:spcPct val="100000"/>
              </a:lnSpc>
            </a:pPr>
            <a:endParaRPr lang="en-GB" sz="4000" dirty="0"/>
          </a:p>
        </p:txBody>
      </p:sp>
      <p:pic>
        <p:nvPicPr>
          <p:cNvPr id="4" name="Picture 3" descr="Diagram&#10;&#10;Description automatically generated">
            <a:extLst>
              <a:ext uri="{FF2B5EF4-FFF2-40B4-BE49-F238E27FC236}">
                <a16:creationId xmlns:a16="http://schemas.microsoft.com/office/drawing/2014/main" id="{EBDE8CF2-F538-794F-8629-FE75B8238CD4}"/>
              </a:ext>
            </a:extLst>
          </p:cNvPr>
          <p:cNvPicPr>
            <a:picLocks noChangeAspect="1"/>
          </p:cNvPicPr>
          <p:nvPr/>
        </p:nvPicPr>
        <p:blipFill>
          <a:blip r:embed="rId3"/>
          <a:stretch>
            <a:fillRect/>
          </a:stretch>
        </p:blipFill>
        <p:spPr>
          <a:xfrm>
            <a:off x="0" y="2054264"/>
            <a:ext cx="12192000" cy="2749472"/>
          </a:xfrm>
          <a:prstGeom prst="rect">
            <a:avLst/>
          </a:prstGeom>
        </p:spPr>
      </p:pic>
      <p:sp>
        <p:nvSpPr>
          <p:cNvPr id="5" name="Oval 4">
            <a:extLst>
              <a:ext uri="{FF2B5EF4-FFF2-40B4-BE49-F238E27FC236}">
                <a16:creationId xmlns:a16="http://schemas.microsoft.com/office/drawing/2014/main" id="{46754327-DD17-2243-8C32-A36960CE2A34}"/>
              </a:ext>
            </a:extLst>
          </p:cNvPr>
          <p:cNvSpPr/>
          <p:nvPr/>
        </p:nvSpPr>
        <p:spPr>
          <a:xfrm>
            <a:off x="6422492" y="3305465"/>
            <a:ext cx="783378" cy="79471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347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37</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477740" y="1193260"/>
            <a:ext cx="10352912" cy="655418"/>
          </a:xfrm>
        </p:spPr>
        <p:txBody>
          <a:bodyPr numCol="1"/>
          <a:lstStyle/>
          <a:p>
            <a:pPr>
              <a:lnSpc>
                <a:spcPct val="100000"/>
              </a:lnSpc>
            </a:pPr>
            <a:r>
              <a:rPr lang="en-GB" sz="4000" b="1" dirty="0">
                <a:latin typeface="Sora SemiBold" pitchFamily="2" charset="0"/>
                <a:cs typeface="Sora SemiBold" pitchFamily="2" charset="0"/>
              </a:rPr>
              <a:t>How to ask an expert for feedback</a:t>
            </a:r>
          </a:p>
          <a:p>
            <a:pPr>
              <a:lnSpc>
                <a:spcPct val="100000"/>
              </a:lnSpc>
            </a:pPr>
            <a:endParaRPr lang="en-GB" sz="4000" dirty="0"/>
          </a:p>
        </p:txBody>
      </p:sp>
      <p:pic>
        <p:nvPicPr>
          <p:cNvPr id="7" name="Picture 6" descr="Diagram&#10;&#10;Description automatically generated">
            <a:extLst>
              <a:ext uri="{FF2B5EF4-FFF2-40B4-BE49-F238E27FC236}">
                <a16:creationId xmlns:a16="http://schemas.microsoft.com/office/drawing/2014/main" id="{1A8210E8-933D-544A-8AC0-07E0A1BE7049}"/>
              </a:ext>
            </a:extLst>
          </p:cNvPr>
          <p:cNvPicPr>
            <a:picLocks noChangeAspect="1"/>
          </p:cNvPicPr>
          <p:nvPr/>
        </p:nvPicPr>
        <p:blipFill rotWithShape="1">
          <a:blip r:embed="rId3"/>
          <a:srcRect l="40109" r="26580"/>
          <a:stretch/>
        </p:blipFill>
        <p:spPr>
          <a:xfrm>
            <a:off x="7722703" y="2054264"/>
            <a:ext cx="4061309" cy="2749472"/>
          </a:xfrm>
          <a:prstGeom prst="rect">
            <a:avLst/>
          </a:prstGeom>
        </p:spPr>
      </p:pic>
      <p:sp>
        <p:nvSpPr>
          <p:cNvPr id="8" name="Oval 7">
            <a:extLst>
              <a:ext uri="{FF2B5EF4-FFF2-40B4-BE49-F238E27FC236}">
                <a16:creationId xmlns:a16="http://schemas.microsoft.com/office/drawing/2014/main" id="{C68879F4-A90E-FD47-9E42-7BE6D6DED7BC}"/>
              </a:ext>
            </a:extLst>
          </p:cNvPr>
          <p:cNvSpPr/>
          <p:nvPr/>
        </p:nvSpPr>
        <p:spPr>
          <a:xfrm>
            <a:off x="9172824" y="3105891"/>
            <a:ext cx="1161065" cy="11778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49338" y="2989353"/>
            <a:ext cx="6610443"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GB" sz="2400" dirty="0"/>
              <a:t>What you want feedback on </a:t>
            </a:r>
          </a:p>
          <a:p>
            <a:pPr marL="457200" indent="-457200">
              <a:lnSpc>
                <a:spcPct val="100000"/>
              </a:lnSpc>
              <a:buFont typeface="+mj-lt"/>
              <a:buAutoNum type="arabicPeriod"/>
            </a:pPr>
            <a:r>
              <a:rPr lang="en-GB" sz="2400" dirty="0"/>
              <a:t>What you </a:t>
            </a:r>
            <a:r>
              <a:rPr lang="en-GB" sz="2400" b="1" dirty="0"/>
              <a:t>don’t</a:t>
            </a:r>
            <a:r>
              <a:rPr lang="en-GB" sz="2400" dirty="0"/>
              <a:t> want feedback on </a:t>
            </a:r>
          </a:p>
          <a:p>
            <a:pPr marL="457200" indent="-457200">
              <a:lnSpc>
                <a:spcPct val="100000"/>
              </a:lnSpc>
              <a:buFont typeface="+mj-lt"/>
              <a:buAutoNum type="arabicPeriod"/>
            </a:pPr>
            <a:r>
              <a:rPr lang="en-GB" sz="2400" dirty="0"/>
              <a:t>How you want to receive the feedback </a:t>
            </a:r>
          </a:p>
          <a:p>
            <a:pPr marL="457200" indent="-457200">
              <a:lnSpc>
                <a:spcPct val="100000"/>
              </a:lnSpc>
              <a:buFont typeface="+mj-lt"/>
              <a:buAutoNum type="arabicPeriod"/>
            </a:pPr>
            <a:r>
              <a:rPr lang="en-GB" sz="2400" dirty="0"/>
              <a:t>Your deadline </a:t>
            </a:r>
          </a:p>
          <a:p>
            <a:pPr marL="457200" indent="-457200">
              <a:lnSpc>
                <a:spcPct val="100000"/>
              </a:lnSpc>
              <a:buFont typeface="+mj-lt"/>
              <a:buAutoNum type="arabicPeriod"/>
            </a:pPr>
            <a:r>
              <a:rPr lang="en-GB" sz="2400" dirty="0"/>
              <a:t>What’s next </a:t>
            </a:r>
          </a:p>
        </p:txBody>
      </p:sp>
      <p:sp>
        <p:nvSpPr>
          <p:cNvPr id="11" name="Text Placeholder 2">
            <a:extLst>
              <a:ext uri="{FF2B5EF4-FFF2-40B4-BE49-F238E27FC236}">
                <a16:creationId xmlns:a16="http://schemas.microsoft.com/office/drawing/2014/main" id="{516008CF-7EB1-7F4C-8D15-F9BCC1AFD544}"/>
              </a:ext>
            </a:extLst>
          </p:cNvPr>
          <p:cNvSpPr txBox="1">
            <a:spLocks/>
          </p:cNvSpPr>
          <p:nvPr/>
        </p:nvSpPr>
        <p:spPr>
          <a:xfrm>
            <a:off x="489098" y="2150515"/>
            <a:ext cx="3465461" cy="655418"/>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2400" dirty="0"/>
              <a:t>Be clear about:</a:t>
            </a:r>
          </a:p>
        </p:txBody>
      </p:sp>
    </p:spTree>
    <p:extLst>
      <p:ext uri="{BB962C8B-B14F-4D97-AF65-F5344CB8AC3E}">
        <p14:creationId xmlns:p14="http://schemas.microsoft.com/office/powerpoint/2010/main" val="1953859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96D905-8E69-48A6-A0B1-345C68EDB2D5}"/>
              </a:ext>
            </a:extLst>
          </p:cNvPr>
          <p:cNvSpPr txBox="1">
            <a:spLocks/>
          </p:cNvSpPr>
          <p:nvPr/>
        </p:nvSpPr>
        <p:spPr>
          <a:xfrm>
            <a:off x="616755" y="483877"/>
            <a:ext cx="10494590" cy="2081193"/>
          </a:xfrm>
          <a:prstGeom prst="rect">
            <a:avLst/>
          </a:prstGeom>
        </p:spPr>
        <p:txBody>
          <a:bodyPr lIns="0" tIns="0" rIns="0" bIns="0"/>
          <a:lstStyle>
            <a:lvl1pPr algn="l" defTabSz="914400" rtl="0" eaLnBrk="1" latinLnBrk="0" hangingPunct="1">
              <a:lnSpc>
                <a:spcPct val="90000"/>
              </a:lnSpc>
              <a:spcBef>
                <a:spcPct val="0"/>
              </a:spcBef>
              <a:buNone/>
              <a:defRPr sz="3400" b="1" i="0" kern="1200">
                <a:solidFill>
                  <a:schemeClr val="tx1"/>
                </a:solidFill>
                <a:latin typeface="Sora SemiBold" pitchFamily="2" charset="0"/>
                <a:ea typeface="+mj-ea"/>
                <a:cs typeface="Sora SemiBold" pitchFamily="2" charset="0"/>
              </a:defRPr>
            </a:lvl1pPr>
          </a:lstStyle>
          <a:p>
            <a:r>
              <a:rPr lang="en-GB" sz="9600" spc="-150" dirty="0"/>
              <a:t>Feedback from stakeholders</a:t>
            </a:r>
            <a:endParaRPr lang="en-US" sz="9600" dirty="0"/>
          </a:p>
        </p:txBody>
      </p:sp>
      <p:sp>
        <p:nvSpPr>
          <p:cNvPr id="2" name="TextBox 1">
            <a:extLst>
              <a:ext uri="{FF2B5EF4-FFF2-40B4-BE49-F238E27FC236}">
                <a16:creationId xmlns:a16="http://schemas.microsoft.com/office/drawing/2014/main" id="{F1477306-FA76-9340-A69F-CC4F904582E4}"/>
              </a:ext>
            </a:extLst>
          </p:cNvPr>
          <p:cNvSpPr txBox="1"/>
          <p:nvPr/>
        </p:nvSpPr>
        <p:spPr>
          <a:xfrm>
            <a:off x="3278459" y="591015"/>
            <a:ext cx="0" cy="0"/>
          </a:xfrm>
          <a:prstGeom prst="rect">
            <a:avLst/>
          </a:prstGeom>
        </p:spPr>
        <p:txBody>
          <a:bodyPr vert="horz" wrap="none" lIns="0" tIns="0" rIns="0" bIns="0" rtlCol="0">
            <a:normAutofit fontScale="25000" lnSpcReduction="20000"/>
          </a:bodyPr>
          <a:lstStyle/>
          <a:p>
            <a:pPr algn="l"/>
            <a:endParaRPr lang="en-US" sz="1600" b="1" dirty="0">
              <a:solidFill>
                <a:schemeClr val="bg1"/>
              </a:solidFill>
              <a:latin typeface="Sora SemiBold" pitchFamily="2" charset="0"/>
              <a:cs typeface="Sora SemiBold" pitchFamily="2" charset="0"/>
            </a:endParaRPr>
          </a:p>
        </p:txBody>
      </p:sp>
    </p:spTree>
    <p:extLst>
      <p:ext uri="{BB962C8B-B14F-4D97-AF65-F5344CB8AC3E}">
        <p14:creationId xmlns:p14="http://schemas.microsoft.com/office/powerpoint/2010/main" val="412587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39</a:t>
            </a:fld>
            <a:endParaRPr lang="en-US"/>
          </a:p>
        </p:txBody>
      </p:sp>
      <p:pic>
        <p:nvPicPr>
          <p:cNvPr id="7" name="Picture 6" descr="Graphical user interface&#10;&#10;Description automatically generated">
            <a:extLst>
              <a:ext uri="{FF2B5EF4-FFF2-40B4-BE49-F238E27FC236}">
                <a16:creationId xmlns:a16="http://schemas.microsoft.com/office/drawing/2014/main" id="{16AEAB17-5C02-5F41-A15B-5F2AF7D82896}"/>
              </a:ext>
            </a:extLst>
          </p:cNvPr>
          <p:cNvPicPr>
            <a:picLocks noChangeAspect="1"/>
          </p:cNvPicPr>
          <p:nvPr/>
        </p:nvPicPr>
        <p:blipFill>
          <a:blip r:embed="rId3"/>
          <a:stretch>
            <a:fillRect/>
          </a:stretch>
        </p:blipFill>
        <p:spPr>
          <a:xfrm>
            <a:off x="2455465" y="2081012"/>
            <a:ext cx="7281069" cy="4314708"/>
          </a:xfrm>
          <a:prstGeom prst="rect">
            <a:avLst/>
          </a:prstGeom>
        </p:spPr>
      </p:pic>
      <p:sp>
        <p:nvSpPr>
          <p:cNvPr id="8" name="Title 1">
            <a:extLst>
              <a:ext uri="{FF2B5EF4-FFF2-40B4-BE49-F238E27FC236}">
                <a16:creationId xmlns:a16="http://schemas.microsoft.com/office/drawing/2014/main" id="{9D2D13F4-8CAC-1D4F-9638-1F59FBB46124}"/>
              </a:ext>
            </a:extLst>
          </p:cNvPr>
          <p:cNvSpPr>
            <a:spLocks noGrp="1"/>
          </p:cNvSpPr>
          <p:nvPr>
            <p:ph type="title"/>
          </p:nvPr>
        </p:nvSpPr>
        <p:spPr>
          <a:xfrm>
            <a:off x="419863" y="938278"/>
            <a:ext cx="10352912" cy="753544"/>
          </a:xfrm>
        </p:spPr>
        <p:txBody>
          <a:bodyPr/>
          <a:lstStyle/>
          <a:p>
            <a:r>
              <a:rPr lang="en-GB" sz="5400" dirty="0"/>
              <a:t>Establish ‘Ways of Working’</a:t>
            </a:r>
          </a:p>
        </p:txBody>
      </p:sp>
    </p:spTree>
    <p:extLst>
      <p:ext uri="{BB962C8B-B14F-4D97-AF65-F5344CB8AC3E}">
        <p14:creationId xmlns:p14="http://schemas.microsoft.com/office/powerpoint/2010/main" val="589801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96D905-8E69-48A6-A0B1-345C68EDB2D5}"/>
              </a:ext>
            </a:extLst>
          </p:cNvPr>
          <p:cNvSpPr txBox="1">
            <a:spLocks/>
          </p:cNvSpPr>
          <p:nvPr/>
        </p:nvSpPr>
        <p:spPr>
          <a:xfrm>
            <a:off x="616755" y="483877"/>
            <a:ext cx="8927839" cy="4503759"/>
          </a:xfrm>
          <a:prstGeom prst="rect">
            <a:avLst/>
          </a:prstGeom>
        </p:spPr>
        <p:txBody>
          <a:bodyPr lIns="0" tIns="0" rIns="0" bIns="0"/>
          <a:lstStyle>
            <a:lvl1pPr algn="l" defTabSz="914400" rtl="0" eaLnBrk="1" latinLnBrk="0" hangingPunct="1">
              <a:lnSpc>
                <a:spcPct val="90000"/>
              </a:lnSpc>
              <a:spcBef>
                <a:spcPct val="0"/>
              </a:spcBef>
              <a:buNone/>
              <a:defRPr sz="3400" b="1" i="0" kern="1200">
                <a:solidFill>
                  <a:schemeClr val="tx1"/>
                </a:solidFill>
                <a:latin typeface="Sora SemiBold" pitchFamily="2" charset="0"/>
                <a:ea typeface="+mj-ea"/>
                <a:cs typeface="Sora SemiBold" pitchFamily="2" charset="0"/>
              </a:defRPr>
            </a:lvl1pPr>
          </a:lstStyle>
          <a:p>
            <a:r>
              <a:rPr lang="en-GB" sz="9600" b="0" spc="-150" dirty="0"/>
              <a:t>Preparing yourself for feedback</a:t>
            </a:r>
            <a:endParaRPr lang="en-US" sz="9600" b="0" dirty="0"/>
          </a:p>
        </p:txBody>
      </p:sp>
      <p:sp>
        <p:nvSpPr>
          <p:cNvPr id="2" name="TextBox 1">
            <a:extLst>
              <a:ext uri="{FF2B5EF4-FFF2-40B4-BE49-F238E27FC236}">
                <a16:creationId xmlns:a16="http://schemas.microsoft.com/office/drawing/2014/main" id="{F1477306-FA76-9340-A69F-CC4F904582E4}"/>
              </a:ext>
            </a:extLst>
          </p:cNvPr>
          <p:cNvSpPr txBox="1"/>
          <p:nvPr/>
        </p:nvSpPr>
        <p:spPr>
          <a:xfrm>
            <a:off x="3278459" y="591015"/>
            <a:ext cx="0" cy="0"/>
          </a:xfrm>
          <a:prstGeom prst="rect">
            <a:avLst/>
          </a:prstGeom>
        </p:spPr>
        <p:txBody>
          <a:bodyPr vert="horz" wrap="none" lIns="0" tIns="0" rIns="0" bIns="0" rtlCol="0">
            <a:normAutofit fontScale="25000" lnSpcReduction="20000"/>
          </a:bodyPr>
          <a:lstStyle/>
          <a:p>
            <a:pPr algn="l"/>
            <a:endParaRPr lang="en-US" sz="1600" b="1" dirty="0">
              <a:solidFill>
                <a:schemeClr val="bg1"/>
              </a:solidFill>
              <a:latin typeface="Sora SemiBold" pitchFamily="2" charset="0"/>
              <a:cs typeface="Sora SemiBold" pitchFamily="2" charset="0"/>
            </a:endParaRPr>
          </a:p>
        </p:txBody>
      </p:sp>
    </p:spTree>
    <p:extLst>
      <p:ext uri="{BB962C8B-B14F-4D97-AF65-F5344CB8AC3E}">
        <p14:creationId xmlns:p14="http://schemas.microsoft.com/office/powerpoint/2010/main" val="2214356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40</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3542385" y="1943493"/>
            <a:ext cx="5107230" cy="3608322"/>
          </a:xfrm>
        </p:spPr>
        <p:txBody>
          <a:bodyPr/>
          <a:lstStyle/>
          <a:p>
            <a:r>
              <a:rPr lang="en-GB" sz="6000" dirty="0"/>
              <a:t>R</a:t>
            </a:r>
            <a:r>
              <a:rPr lang="en-GB" sz="6000" b="0" dirty="0"/>
              <a:t>esponsible</a:t>
            </a:r>
            <a:br>
              <a:rPr lang="en-GB" sz="6000" dirty="0"/>
            </a:br>
            <a:r>
              <a:rPr lang="en-GB" sz="6000" dirty="0"/>
              <a:t>A</a:t>
            </a:r>
            <a:r>
              <a:rPr lang="en-GB" sz="6000" b="0" dirty="0"/>
              <a:t>ccountable</a:t>
            </a:r>
            <a:br>
              <a:rPr lang="en-GB" sz="6000" dirty="0"/>
            </a:br>
            <a:r>
              <a:rPr lang="en-GB" sz="6000" dirty="0"/>
              <a:t>C</a:t>
            </a:r>
            <a:r>
              <a:rPr lang="en-GB" sz="6000" b="0" dirty="0"/>
              <a:t>onsulted</a:t>
            </a:r>
            <a:br>
              <a:rPr lang="en-GB" sz="6000" dirty="0"/>
            </a:br>
            <a:r>
              <a:rPr lang="en-GB" sz="6000" dirty="0"/>
              <a:t>I</a:t>
            </a:r>
            <a:r>
              <a:rPr lang="en-GB" sz="6000" b="0" dirty="0"/>
              <a:t>nformed</a:t>
            </a:r>
          </a:p>
        </p:txBody>
      </p:sp>
    </p:spTree>
    <p:extLst>
      <p:ext uri="{BB962C8B-B14F-4D97-AF65-F5344CB8AC3E}">
        <p14:creationId xmlns:p14="http://schemas.microsoft.com/office/powerpoint/2010/main" val="3637449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41</a:t>
            </a:fld>
            <a:endParaRPr lang="en-US"/>
          </a:p>
        </p:txBody>
      </p:sp>
      <p:sp>
        <p:nvSpPr>
          <p:cNvPr id="8" name="Title 1">
            <a:extLst>
              <a:ext uri="{FF2B5EF4-FFF2-40B4-BE49-F238E27FC236}">
                <a16:creationId xmlns:a16="http://schemas.microsoft.com/office/drawing/2014/main" id="{9D2D13F4-8CAC-1D4F-9638-1F59FBB46124}"/>
              </a:ext>
            </a:extLst>
          </p:cNvPr>
          <p:cNvSpPr>
            <a:spLocks noGrp="1"/>
          </p:cNvSpPr>
          <p:nvPr>
            <p:ph type="title"/>
          </p:nvPr>
        </p:nvSpPr>
        <p:spPr>
          <a:xfrm>
            <a:off x="419863" y="938278"/>
            <a:ext cx="10352912" cy="753544"/>
          </a:xfrm>
        </p:spPr>
        <p:txBody>
          <a:bodyPr/>
          <a:lstStyle/>
          <a:p>
            <a:r>
              <a:rPr lang="en-GB" sz="5400" dirty="0"/>
              <a:t>RACI</a:t>
            </a:r>
          </a:p>
        </p:txBody>
      </p:sp>
      <p:pic>
        <p:nvPicPr>
          <p:cNvPr id="4" name="Picture 3" descr="Table&#10;&#10;Description automatically generated">
            <a:extLst>
              <a:ext uri="{FF2B5EF4-FFF2-40B4-BE49-F238E27FC236}">
                <a16:creationId xmlns:a16="http://schemas.microsoft.com/office/drawing/2014/main" id="{DECEA23A-BE54-CC48-A947-A77BF53C19A3}"/>
              </a:ext>
            </a:extLst>
          </p:cNvPr>
          <p:cNvPicPr>
            <a:picLocks noChangeAspect="1"/>
          </p:cNvPicPr>
          <p:nvPr/>
        </p:nvPicPr>
        <p:blipFill rotWithShape="1">
          <a:blip r:embed="rId3"/>
          <a:srcRect l="834" t="2725" r="1042" b="2208"/>
          <a:stretch/>
        </p:blipFill>
        <p:spPr>
          <a:xfrm>
            <a:off x="437593" y="1978891"/>
            <a:ext cx="11316814" cy="3701631"/>
          </a:xfrm>
          <a:prstGeom prst="rect">
            <a:avLst/>
          </a:prstGeom>
          <a:ln w="38100">
            <a:solidFill>
              <a:srgbClr val="83ACCE"/>
            </a:solidFill>
          </a:ln>
        </p:spPr>
      </p:pic>
    </p:spTree>
    <p:extLst>
      <p:ext uri="{BB962C8B-B14F-4D97-AF65-F5344CB8AC3E}">
        <p14:creationId xmlns:p14="http://schemas.microsoft.com/office/powerpoint/2010/main" val="4064896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42</a:t>
            </a:fld>
            <a:endParaRPr lang="en-US"/>
          </a:p>
        </p:txBody>
      </p:sp>
      <p:pic>
        <p:nvPicPr>
          <p:cNvPr id="4" name="Picture 3" descr="A child walking a dog on a leash&#10;&#10;Description automatically generated with medium confidence">
            <a:extLst>
              <a:ext uri="{FF2B5EF4-FFF2-40B4-BE49-F238E27FC236}">
                <a16:creationId xmlns:a16="http://schemas.microsoft.com/office/drawing/2014/main" id="{71FA8BB3-A13E-FE67-2F51-C3826C99E778}"/>
              </a:ext>
            </a:extLst>
          </p:cNvPr>
          <p:cNvPicPr>
            <a:picLocks noChangeAspect="1"/>
          </p:cNvPicPr>
          <p:nvPr/>
        </p:nvPicPr>
        <p:blipFill rotWithShape="1">
          <a:blip r:embed="rId3"/>
          <a:srcRect t="17010" r="8496" b="6737"/>
          <a:stretch/>
        </p:blipFill>
        <p:spPr>
          <a:xfrm>
            <a:off x="0" y="0"/>
            <a:ext cx="12192000" cy="6858000"/>
          </a:xfrm>
          <a:prstGeom prst="rect">
            <a:avLst/>
          </a:prstGeom>
        </p:spPr>
      </p:pic>
    </p:spTree>
    <p:extLst>
      <p:ext uri="{BB962C8B-B14F-4D97-AF65-F5344CB8AC3E}">
        <p14:creationId xmlns:p14="http://schemas.microsoft.com/office/powerpoint/2010/main" val="3257379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43</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477740" y="1193260"/>
            <a:ext cx="10352912" cy="655418"/>
          </a:xfrm>
        </p:spPr>
        <p:txBody>
          <a:bodyPr numCol="1"/>
          <a:lstStyle/>
          <a:p>
            <a:pPr>
              <a:lnSpc>
                <a:spcPct val="100000"/>
              </a:lnSpc>
            </a:pPr>
            <a:r>
              <a:rPr lang="en-GB" sz="4000" b="1" dirty="0">
                <a:latin typeface="Sora SemiBold" pitchFamily="2" charset="0"/>
                <a:cs typeface="Sora SemiBold" pitchFamily="2" charset="0"/>
              </a:rPr>
              <a:t>“Just change it to what I want”</a:t>
            </a:r>
          </a:p>
          <a:p>
            <a:pPr>
              <a:lnSpc>
                <a:spcPct val="100000"/>
              </a:lnSpc>
            </a:pPr>
            <a:endParaRPr lang="en-GB" sz="4000" dirty="0"/>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57565" y="2157561"/>
            <a:ext cx="9993262"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GB" sz="2800" dirty="0"/>
              <a:t>What’s the root of the issue? </a:t>
            </a:r>
          </a:p>
          <a:p>
            <a:pPr>
              <a:lnSpc>
                <a:spcPct val="100000"/>
              </a:lnSpc>
            </a:pPr>
            <a:endParaRPr lang="en-GB" sz="2800" dirty="0"/>
          </a:p>
          <a:p>
            <a:pPr marL="457200" indent="-457200">
              <a:lnSpc>
                <a:spcPct val="100000"/>
              </a:lnSpc>
              <a:buFont typeface="+mj-lt"/>
              <a:buAutoNum type="arabicPeriod"/>
            </a:pPr>
            <a:endParaRPr lang="en-GB" sz="2800" dirty="0"/>
          </a:p>
        </p:txBody>
      </p:sp>
    </p:spTree>
    <p:extLst>
      <p:ext uri="{BB962C8B-B14F-4D97-AF65-F5344CB8AC3E}">
        <p14:creationId xmlns:p14="http://schemas.microsoft.com/office/powerpoint/2010/main" val="1993944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44</a:t>
            </a:fld>
            <a:endParaRPr lang="en-US"/>
          </a:p>
        </p:txBody>
      </p:sp>
      <p:pic>
        <p:nvPicPr>
          <p:cNvPr id="5" name="Picture 4">
            <a:extLst>
              <a:ext uri="{FF2B5EF4-FFF2-40B4-BE49-F238E27FC236}">
                <a16:creationId xmlns:a16="http://schemas.microsoft.com/office/drawing/2014/main" id="{4259D668-64A4-190C-9770-5E83A9021F32}"/>
              </a:ext>
            </a:extLst>
          </p:cNvPr>
          <p:cNvPicPr>
            <a:picLocks noChangeAspect="1"/>
          </p:cNvPicPr>
          <p:nvPr/>
        </p:nvPicPr>
        <p:blipFill>
          <a:blip r:embed="rId3"/>
          <a:stretch>
            <a:fillRect/>
          </a:stretch>
        </p:blipFill>
        <p:spPr>
          <a:xfrm>
            <a:off x="3293626" y="0"/>
            <a:ext cx="5247395" cy="6858000"/>
          </a:xfrm>
          <a:prstGeom prst="rect">
            <a:avLst/>
          </a:prstGeom>
        </p:spPr>
      </p:pic>
    </p:spTree>
    <p:extLst>
      <p:ext uri="{BB962C8B-B14F-4D97-AF65-F5344CB8AC3E}">
        <p14:creationId xmlns:p14="http://schemas.microsoft.com/office/powerpoint/2010/main" val="2896245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45</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477740" y="1193260"/>
            <a:ext cx="10352912" cy="655418"/>
          </a:xfrm>
        </p:spPr>
        <p:txBody>
          <a:bodyPr numCol="1"/>
          <a:lstStyle/>
          <a:p>
            <a:pPr>
              <a:lnSpc>
                <a:spcPct val="100000"/>
              </a:lnSpc>
            </a:pPr>
            <a:r>
              <a:rPr lang="en-GB" sz="4000" b="1" dirty="0">
                <a:latin typeface="Sora SemiBold" pitchFamily="2" charset="0"/>
                <a:cs typeface="Sora SemiBold" pitchFamily="2" charset="0"/>
              </a:rPr>
              <a:t>“Just change it to what I want”</a:t>
            </a:r>
          </a:p>
          <a:p>
            <a:pPr>
              <a:lnSpc>
                <a:spcPct val="100000"/>
              </a:lnSpc>
            </a:pPr>
            <a:endParaRPr lang="en-GB" sz="4000" dirty="0"/>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57565" y="2157561"/>
            <a:ext cx="9993262"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2800" dirty="0"/>
              <a:t>2. Invite them to user research sessions</a:t>
            </a:r>
          </a:p>
          <a:p>
            <a:pPr marL="457200" indent="-457200">
              <a:lnSpc>
                <a:spcPct val="100000"/>
              </a:lnSpc>
              <a:buFont typeface="+mj-lt"/>
              <a:buAutoNum type="arabicPeriod"/>
            </a:pPr>
            <a:endParaRPr lang="en-GB" sz="2800" dirty="0"/>
          </a:p>
        </p:txBody>
      </p:sp>
    </p:spTree>
    <p:extLst>
      <p:ext uri="{BB962C8B-B14F-4D97-AF65-F5344CB8AC3E}">
        <p14:creationId xmlns:p14="http://schemas.microsoft.com/office/powerpoint/2010/main" val="947951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46</a:t>
            </a:fld>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BFD2FCFE-F5FF-AFC3-D280-F2AA639B9DBE}"/>
              </a:ext>
            </a:extLst>
          </p:cNvPr>
          <p:cNvPicPr>
            <a:picLocks noChangeAspect="1"/>
          </p:cNvPicPr>
          <p:nvPr/>
        </p:nvPicPr>
        <p:blipFill>
          <a:blip r:embed="rId3"/>
          <a:stretch>
            <a:fillRect/>
          </a:stretch>
        </p:blipFill>
        <p:spPr>
          <a:xfrm>
            <a:off x="1695461" y="931861"/>
            <a:ext cx="8801077" cy="5552904"/>
          </a:xfrm>
          <a:prstGeom prst="rect">
            <a:avLst/>
          </a:prstGeom>
          <a:ln w="38100">
            <a:solidFill>
              <a:srgbClr val="83ACCE"/>
            </a:solidFill>
          </a:ln>
        </p:spPr>
      </p:pic>
    </p:spTree>
    <p:extLst>
      <p:ext uri="{BB962C8B-B14F-4D97-AF65-F5344CB8AC3E}">
        <p14:creationId xmlns:p14="http://schemas.microsoft.com/office/powerpoint/2010/main" val="2838375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47</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477740" y="1193260"/>
            <a:ext cx="10352912" cy="655418"/>
          </a:xfrm>
        </p:spPr>
        <p:txBody>
          <a:bodyPr numCol="1"/>
          <a:lstStyle/>
          <a:p>
            <a:pPr>
              <a:lnSpc>
                <a:spcPct val="100000"/>
              </a:lnSpc>
            </a:pPr>
            <a:r>
              <a:rPr lang="en-GB" sz="4000" b="1" dirty="0">
                <a:latin typeface="Sora SemiBold" pitchFamily="2" charset="0"/>
                <a:cs typeface="Sora SemiBold" pitchFamily="2" charset="0"/>
              </a:rPr>
              <a:t>“Just change it to what I want”</a:t>
            </a:r>
          </a:p>
          <a:p>
            <a:pPr>
              <a:lnSpc>
                <a:spcPct val="100000"/>
              </a:lnSpc>
            </a:pPr>
            <a:endParaRPr lang="en-GB" sz="4000" dirty="0"/>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57565" y="2157561"/>
            <a:ext cx="9993262"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2800" dirty="0"/>
              <a:t>3. What motivates them?</a:t>
            </a:r>
          </a:p>
          <a:p>
            <a:pPr>
              <a:lnSpc>
                <a:spcPct val="100000"/>
              </a:lnSpc>
            </a:pPr>
            <a:endParaRPr lang="en-GB" sz="2800" dirty="0"/>
          </a:p>
          <a:p>
            <a:pPr marL="457200" indent="-457200">
              <a:lnSpc>
                <a:spcPct val="100000"/>
              </a:lnSpc>
              <a:buFont typeface="+mj-lt"/>
              <a:buAutoNum type="arabicPeriod"/>
            </a:pPr>
            <a:endParaRPr lang="en-GB" sz="2800" dirty="0"/>
          </a:p>
        </p:txBody>
      </p:sp>
    </p:spTree>
    <p:extLst>
      <p:ext uri="{BB962C8B-B14F-4D97-AF65-F5344CB8AC3E}">
        <p14:creationId xmlns:p14="http://schemas.microsoft.com/office/powerpoint/2010/main" val="3981010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48</a:t>
            </a:fld>
            <a:endParaRPr lang="en-US"/>
          </a:p>
        </p:txBody>
      </p:sp>
      <p:pic>
        <p:nvPicPr>
          <p:cNvPr id="5" name="Picture 4" descr="Graphical user interface, chart&#10;&#10;Description automatically generated">
            <a:extLst>
              <a:ext uri="{FF2B5EF4-FFF2-40B4-BE49-F238E27FC236}">
                <a16:creationId xmlns:a16="http://schemas.microsoft.com/office/drawing/2014/main" id="{51FBF0F3-9DE4-F3AC-4873-6ED9A1AE25E7}"/>
              </a:ext>
            </a:extLst>
          </p:cNvPr>
          <p:cNvPicPr>
            <a:picLocks noChangeAspect="1"/>
          </p:cNvPicPr>
          <p:nvPr/>
        </p:nvPicPr>
        <p:blipFill rotWithShape="1">
          <a:blip r:embed="rId3"/>
          <a:srcRect b="3503"/>
          <a:stretch/>
        </p:blipFill>
        <p:spPr>
          <a:xfrm>
            <a:off x="1878077" y="994109"/>
            <a:ext cx="8435845" cy="5302782"/>
          </a:xfrm>
          <a:prstGeom prst="rect">
            <a:avLst/>
          </a:prstGeom>
          <a:ln w="38100">
            <a:solidFill>
              <a:srgbClr val="83ACCE"/>
            </a:solidFill>
          </a:ln>
        </p:spPr>
      </p:pic>
    </p:spTree>
    <p:extLst>
      <p:ext uri="{BB962C8B-B14F-4D97-AF65-F5344CB8AC3E}">
        <p14:creationId xmlns:p14="http://schemas.microsoft.com/office/powerpoint/2010/main" val="980001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49</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477740" y="1193260"/>
            <a:ext cx="10352912" cy="655418"/>
          </a:xfrm>
        </p:spPr>
        <p:txBody>
          <a:bodyPr numCol="1"/>
          <a:lstStyle/>
          <a:p>
            <a:pPr>
              <a:lnSpc>
                <a:spcPct val="100000"/>
              </a:lnSpc>
            </a:pPr>
            <a:r>
              <a:rPr lang="en-GB" sz="4000" b="1" dirty="0">
                <a:latin typeface="Sora SemiBold" pitchFamily="2" charset="0"/>
                <a:cs typeface="Sora SemiBold" pitchFamily="2" charset="0"/>
              </a:rPr>
              <a:t>“Just change it to what I want”</a:t>
            </a:r>
          </a:p>
          <a:p>
            <a:pPr>
              <a:lnSpc>
                <a:spcPct val="100000"/>
              </a:lnSpc>
            </a:pPr>
            <a:endParaRPr lang="en-GB" sz="4000" dirty="0"/>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57565" y="2157561"/>
            <a:ext cx="9993262"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2800" dirty="0"/>
              <a:t>4. Be strategic about what to concede</a:t>
            </a:r>
          </a:p>
          <a:p>
            <a:pPr>
              <a:lnSpc>
                <a:spcPct val="100000"/>
              </a:lnSpc>
            </a:pPr>
            <a:endParaRPr lang="en-GB" sz="2800" dirty="0"/>
          </a:p>
          <a:p>
            <a:pPr marL="457200" indent="-457200">
              <a:lnSpc>
                <a:spcPct val="100000"/>
              </a:lnSpc>
              <a:buFont typeface="+mj-lt"/>
              <a:buAutoNum type="arabicPeriod"/>
            </a:pPr>
            <a:endParaRPr lang="en-GB" sz="2800" dirty="0"/>
          </a:p>
        </p:txBody>
      </p:sp>
    </p:spTree>
    <p:extLst>
      <p:ext uri="{BB962C8B-B14F-4D97-AF65-F5344CB8AC3E}">
        <p14:creationId xmlns:p14="http://schemas.microsoft.com/office/powerpoint/2010/main" val="164731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96D905-8E69-48A6-A0B1-345C68EDB2D5}"/>
              </a:ext>
            </a:extLst>
          </p:cNvPr>
          <p:cNvSpPr txBox="1">
            <a:spLocks/>
          </p:cNvSpPr>
          <p:nvPr/>
        </p:nvSpPr>
        <p:spPr>
          <a:xfrm>
            <a:off x="0" y="-508716"/>
            <a:ext cx="13576643" cy="7487504"/>
          </a:xfrm>
          <a:prstGeom prst="rect">
            <a:avLst/>
          </a:prstGeom>
        </p:spPr>
        <p:txBody>
          <a:bodyPr lIns="0" tIns="0" rIns="0" bIns="0"/>
          <a:lstStyle>
            <a:lvl1pPr algn="l" defTabSz="914400" rtl="0" eaLnBrk="1" latinLnBrk="0" hangingPunct="1">
              <a:lnSpc>
                <a:spcPct val="90000"/>
              </a:lnSpc>
              <a:spcBef>
                <a:spcPct val="0"/>
              </a:spcBef>
              <a:buNone/>
              <a:defRPr sz="3400" b="1" i="0" kern="1200">
                <a:solidFill>
                  <a:schemeClr val="tx1"/>
                </a:solidFill>
                <a:latin typeface="Sora SemiBold" pitchFamily="2" charset="0"/>
                <a:ea typeface="+mj-ea"/>
                <a:cs typeface="Sora SemiBold" pitchFamily="2" charset="0"/>
              </a:defRPr>
            </a:lvl1pPr>
          </a:lstStyle>
          <a:p>
            <a:r>
              <a:rPr lang="en-GB" sz="3600" b="0" spc="-150" dirty="0">
                <a:solidFill>
                  <a:schemeClr val="bg1"/>
                </a:solidFill>
                <a:latin typeface="Sora Light" pitchFamily="2" charset="0"/>
                <a:cs typeface="Sora Light" pitchFamily="2" charset="0"/>
              </a:rPr>
              <a:t>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 perfect</a:t>
            </a:r>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r>
              <a:rPr lang="en-GB" sz="3600" b="0" spc="-150" dirty="0">
                <a:solidFill>
                  <a:schemeClr val="bg1"/>
                </a:solidFill>
                <a:latin typeface="Sora Light" pitchFamily="2" charset="0"/>
                <a:cs typeface="Sora Light" pitchFamily="2" charset="0"/>
              </a:rPr>
              <a:t> </a:t>
            </a:r>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r>
              <a:rPr lang="en-GB" sz="3600" b="0" spc="-150" dirty="0">
                <a:solidFill>
                  <a:schemeClr val="bg1"/>
                </a:solidFill>
                <a:latin typeface="Sora Light" pitchFamily="2" charset="0"/>
                <a:cs typeface="Sora Light" pitchFamily="2" charset="0"/>
              </a:rPr>
              <a:t> </a:t>
            </a:r>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r>
              <a:rPr lang="en-GB" sz="3600" b="0" spc="-150" dirty="0">
                <a:solidFill>
                  <a:schemeClr val="bg1"/>
                </a:solidFill>
                <a:latin typeface="Sora Light" pitchFamily="2" charset="0"/>
                <a:cs typeface="Sora Light" pitchFamily="2" charset="0"/>
              </a:rPr>
              <a:t> </a:t>
            </a:r>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a:p>
            <a:endParaRPr lang="en-US" sz="3600" b="0" dirty="0">
              <a:solidFill>
                <a:schemeClr val="bg1"/>
              </a:solidFill>
              <a:latin typeface="Sora Light" pitchFamily="2" charset="0"/>
              <a:cs typeface="Sora Light" pitchFamily="2" charset="0"/>
            </a:endParaRPr>
          </a:p>
        </p:txBody>
      </p:sp>
      <p:sp>
        <p:nvSpPr>
          <p:cNvPr id="2" name="TextBox 1">
            <a:extLst>
              <a:ext uri="{FF2B5EF4-FFF2-40B4-BE49-F238E27FC236}">
                <a16:creationId xmlns:a16="http://schemas.microsoft.com/office/drawing/2014/main" id="{F1477306-FA76-9340-A69F-CC4F904582E4}"/>
              </a:ext>
            </a:extLst>
          </p:cNvPr>
          <p:cNvSpPr txBox="1"/>
          <p:nvPr/>
        </p:nvSpPr>
        <p:spPr>
          <a:xfrm>
            <a:off x="3278459" y="591015"/>
            <a:ext cx="0" cy="0"/>
          </a:xfrm>
          <a:prstGeom prst="rect">
            <a:avLst/>
          </a:prstGeom>
        </p:spPr>
        <p:txBody>
          <a:bodyPr vert="horz" wrap="none" lIns="0" tIns="0" rIns="0" bIns="0" rtlCol="0">
            <a:normAutofit fontScale="25000" lnSpcReduction="20000"/>
          </a:bodyPr>
          <a:lstStyle/>
          <a:p>
            <a:pPr algn="l"/>
            <a:endParaRPr lang="en-US" sz="1600" dirty="0">
              <a:solidFill>
                <a:schemeClr val="bg1"/>
              </a:solidFill>
              <a:latin typeface="Sora Light" pitchFamily="2" charset="0"/>
              <a:cs typeface="Sora Light" pitchFamily="2" charset="0"/>
            </a:endParaRPr>
          </a:p>
        </p:txBody>
      </p:sp>
      <p:sp>
        <p:nvSpPr>
          <p:cNvPr id="3" name="TextBox 2">
            <a:extLst>
              <a:ext uri="{FF2B5EF4-FFF2-40B4-BE49-F238E27FC236}">
                <a16:creationId xmlns:a16="http://schemas.microsoft.com/office/drawing/2014/main" id="{D26E2EF4-37C8-DF45-AE8D-93FADBA9064C}"/>
              </a:ext>
            </a:extLst>
          </p:cNvPr>
          <p:cNvSpPr txBox="1"/>
          <p:nvPr/>
        </p:nvSpPr>
        <p:spPr>
          <a:xfrm>
            <a:off x="9924585" y="880946"/>
            <a:ext cx="0" cy="0"/>
          </a:xfrm>
          <a:prstGeom prst="rect">
            <a:avLst/>
          </a:prstGeom>
        </p:spPr>
        <p:txBody>
          <a:bodyPr vert="horz" wrap="none" lIns="0" tIns="0" rIns="0" bIns="0" rtlCol="0">
            <a:normAutofit fontScale="25000" lnSpcReduction="20000"/>
          </a:bodyPr>
          <a:lstStyle/>
          <a:p>
            <a:pPr algn="l"/>
            <a:endParaRPr lang="en-US" sz="1600" dirty="0">
              <a:solidFill>
                <a:schemeClr val="bg1"/>
              </a:solidFill>
              <a:latin typeface="Sora Light" pitchFamily="2" charset="0"/>
              <a:cs typeface="Sora Light" pitchFamily="2" charset="0"/>
            </a:endParaRPr>
          </a:p>
        </p:txBody>
      </p:sp>
      <p:sp>
        <p:nvSpPr>
          <p:cNvPr id="4" name="TextBox 3">
            <a:extLst>
              <a:ext uri="{FF2B5EF4-FFF2-40B4-BE49-F238E27FC236}">
                <a16:creationId xmlns:a16="http://schemas.microsoft.com/office/drawing/2014/main" id="{78454642-CFDD-B34B-9CA7-AD40B3F063DA}"/>
              </a:ext>
            </a:extLst>
          </p:cNvPr>
          <p:cNvSpPr txBox="1"/>
          <p:nvPr/>
        </p:nvSpPr>
        <p:spPr>
          <a:xfrm>
            <a:off x="3543300" y="285750"/>
            <a:ext cx="0" cy="0"/>
          </a:xfrm>
          <a:prstGeom prst="rect">
            <a:avLst/>
          </a:prstGeom>
        </p:spPr>
        <p:txBody>
          <a:bodyPr vert="horz" wrap="none" lIns="0" tIns="0" rIns="0" bIns="0" rtlCol="0">
            <a:normAutofit fontScale="25000" lnSpcReduction="20000"/>
          </a:bodyPr>
          <a:lstStyle/>
          <a:p>
            <a:pPr algn="l"/>
            <a:endParaRPr lang="en-US" sz="1600" dirty="0">
              <a:solidFill>
                <a:schemeClr val="bg1"/>
              </a:solidFill>
              <a:latin typeface="Sora Light" pitchFamily="2" charset="0"/>
              <a:cs typeface="Sora Light" pitchFamily="2" charset="0"/>
            </a:endParaRPr>
          </a:p>
        </p:txBody>
      </p:sp>
    </p:spTree>
    <p:extLst>
      <p:ext uri="{BB962C8B-B14F-4D97-AF65-F5344CB8AC3E}">
        <p14:creationId xmlns:p14="http://schemas.microsoft.com/office/powerpoint/2010/main" val="156909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50</a:t>
            </a:fld>
            <a:endParaRPr lang="en-US"/>
          </a:p>
        </p:txBody>
      </p:sp>
      <p:pic>
        <p:nvPicPr>
          <p:cNvPr id="7" name="Picture 6" descr="A picture containing text, outdoor, building, sky&#10;&#10;Description automatically generated">
            <a:extLst>
              <a:ext uri="{FF2B5EF4-FFF2-40B4-BE49-F238E27FC236}">
                <a16:creationId xmlns:a16="http://schemas.microsoft.com/office/drawing/2014/main" id="{ECDAD48B-818B-62D6-9EF6-D5FDCAD57F85}"/>
              </a:ext>
            </a:extLst>
          </p:cNvPr>
          <p:cNvPicPr>
            <a:picLocks noChangeAspect="1"/>
          </p:cNvPicPr>
          <p:nvPr/>
        </p:nvPicPr>
        <p:blipFill rotWithShape="1">
          <a:blip r:embed="rId3"/>
          <a:srcRect l="7617" t="19786" r="7617" b="8694"/>
          <a:stretch/>
        </p:blipFill>
        <p:spPr>
          <a:xfrm>
            <a:off x="-1" y="0"/>
            <a:ext cx="12192001" cy="6858000"/>
          </a:xfrm>
          <a:prstGeom prst="rect">
            <a:avLst/>
          </a:prstGeom>
        </p:spPr>
      </p:pic>
    </p:spTree>
    <p:extLst>
      <p:ext uri="{BB962C8B-B14F-4D97-AF65-F5344CB8AC3E}">
        <p14:creationId xmlns:p14="http://schemas.microsoft.com/office/powerpoint/2010/main" val="3304966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51</a:t>
            </a:fld>
            <a:endParaRPr lang="en-US"/>
          </a:p>
        </p:txBody>
      </p:sp>
      <p:pic>
        <p:nvPicPr>
          <p:cNvPr id="4" name="Picture 3" descr="A black goat with yellow eyes&#10;&#10;Description automatically generated with low confidence">
            <a:extLst>
              <a:ext uri="{FF2B5EF4-FFF2-40B4-BE49-F238E27FC236}">
                <a16:creationId xmlns:a16="http://schemas.microsoft.com/office/drawing/2014/main" id="{7FE93222-C6B9-D34D-B8F9-538BF0F05B75}"/>
              </a:ext>
            </a:extLst>
          </p:cNvPr>
          <p:cNvPicPr>
            <a:picLocks noChangeAspect="1"/>
          </p:cNvPicPr>
          <p:nvPr/>
        </p:nvPicPr>
        <p:blipFill rotWithShape="1">
          <a:blip r:embed="rId3"/>
          <a:srcRect t="7812" b="7812"/>
          <a:stretch/>
        </p:blipFill>
        <p:spPr>
          <a:xfrm>
            <a:off x="0" y="0"/>
            <a:ext cx="12192000" cy="6858000"/>
          </a:xfrm>
          <a:prstGeom prst="rect">
            <a:avLst/>
          </a:prstGeom>
        </p:spPr>
      </p:pic>
      <p:sp>
        <p:nvSpPr>
          <p:cNvPr id="10" name="10-point Star 9">
            <a:extLst>
              <a:ext uri="{FF2B5EF4-FFF2-40B4-BE49-F238E27FC236}">
                <a16:creationId xmlns:a16="http://schemas.microsoft.com/office/drawing/2014/main" id="{02ED986D-09BB-1D0E-A0B8-EBBF2D4FD6B3}"/>
              </a:ext>
            </a:extLst>
          </p:cNvPr>
          <p:cNvSpPr/>
          <p:nvPr/>
        </p:nvSpPr>
        <p:spPr>
          <a:xfrm>
            <a:off x="9247109" y="3396538"/>
            <a:ext cx="2536903" cy="2536903"/>
          </a:xfrm>
          <a:prstGeom prst="star10">
            <a:avLst/>
          </a:prstGeom>
          <a:solidFill>
            <a:srgbClr val="83AC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ora" pitchFamily="2" charset="0"/>
                <a:cs typeface="Sora" pitchFamily="2" charset="0"/>
              </a:rPr>
              <a:t>I HAVE OPINIONS TOO!</a:t>
            </a:r>
          </a:p>
        </p:txBody>
      </p:sp>
      <p:sp>
        <p:nvSpPr>
          <p:cNvPr id="11" name="10-point Star 10">
            <a:extLst>
              <a:ext uri="{FF2B5EF4-FFF2-40B4-BE49-F238E27FC236}">
                <a16:creationId xmlns:a16="http://schemas.microsoft.com/office/drawing/2014/main" id="{6A3AA7C5-7593-CE34-6CEA-6D5567EF785F}"/>
              </a:ext>
            </a:extLst>
          </p:cNvPr>
          <p:cNvSpPr/>
          <p:nvPr/>
        </p:nvSpPr>
        <p:spPr>
          <a:xfrm>
            <a:off x="629075" y="3429000"/>
            <a:ext cx="2504441" cy="2504441"/>
          </a:xfrm>
          <a:prstGeom prst="star10">
            <a:avLst/>
          </a:prstGeom>
          <a:solidFill>
            <a:srgbClr val="83AC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ora" pitchFamily="2" charset="0"/>
                <a:cs typeface="Sora" pitchFamily="2" charset="0"/>
              </a:rPr>
              <a:t>HI </a:t>
            </a:r>
          </a:p>
          <a:p>
            <a:pPr algn="ctr"/>
            <a:r>
              <a:rPr lang="en-US" sz="2400" dirty="0">
                <a:solidFill>
                  <a:schemeClr val="tx1"/>
                </a:solidFill>
                <a:latin typeface="Sora" pitchFamily="2" charset="0"/>
                <a:cs typeface="Sora" pitchFamily="2" charset="0"/>
              </a:rPr>
              <a:t>THERE!</a:t>
            </a:r>
          </a:p>
        </p:txBody>
      </p:sp>
    </p:spTree>
    <p:extLst>
      <p:ext uri="{BB962C8B-B14F-4D97-AF65-F5344CB8AC3E}">
        <p14:creationId xmlns:p14="http://schemas.microsoft.com/office/powerpoint/2010/main" val="1239185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52</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657565" y="1288967"/>
            <a:ext cx="10352912" cy="655418"/>
          </a:xfrm>
        </p:spPr>
        <p:txBody>
          <a:bodyPr numCol="1"/>
          <a:lstStyle/>
          <a:p>
            <a:pPr>
              <a:lnSpc>
                <a:spcPct val="100000"/>
              </a:lnSpc>
            </a:pPr>
            <a:r>
              <a:rPr lang="en-GB" sz="4000" b="1" dirty="0">
                <a:latin typeface="Sora SemiBold" pitchFamily="2" charset="0"/>
                <a:cs typeface="Sora SemiBold" pitchFamily="2" charset="0"/>
              </a:rPr>
              <a:t>Final recap</a:t>
            </a:r>
          </a:p>
          <a:p>
            <a:pPr>
              <a:lnSpc>
                <a:spcPct val="100000"/>
              </a:lnSpc>
            </a:pPr>
            <a:endParaRPr lang="en-GB" sz="4000" dirty="0"/>
          </a:p>
        </p:txBody>
      </p:sp>
    </p:spTree>
    <p:extLst>
      <p:ext uri="{BB962C8B-B14F-4D97-AF65-F5344CB8AC3E}">
        <p14:creationId xmlns:p14="http://schemas.microsoft.com/office/powerpoint/2010/main" val="2962595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53</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657565" y="1288967"/>
            <a:ext cx="10352912" cy="655418"/>
          </a:xfrm>
        </p:spPr>
        <p:txBody>
          <a:bodyPr numCol="1"/>
          <a:lstStyle/>
          <a:p>
            <a:pPr>
              <a:lnSpc>
                <a:spcPct val="100000"/>
              </a:lnSpc>
            </a:pPr>
            <a:r>
              <a:rPr lang="en-GB" sz="4000" b="1" dirty="0">
                <a:latin typeface="Sora SemiBold" pitchFamily="2" charset="0"/>
                <a:cs typeface="Sora SemiBold" pitchFamily="2" charset="0"/>
              </a:rPr>
              <a:t>Final recap</a:t>
            </a:r>
          </a:p>
          <a:p>
            <a:pPr>
              <a:lnSpc>
                <a:spcPct val="100000"/>
              </a:lnSpc>
            </a:pPr>
            <a:endParaRPr lang="en-GB" sz="4000" dirty="0"/>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57565" y="2541068"/>
            <a:ext cx="5535417"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GB" sz="2800" dirty="0"/>
              <a:t>Preparing: 80%</a:t>
            </a:r>
          </a:p>
        </p:txBody>
      </p:sp>
    </p:spTree>
    <p:extLst>
      <p:ext uri="{BB962C8B-B14F-4D97-AF65-F5344CB8AC3E}">
        <p14:creationId xmlns:p14="http://schemas.microsoft.com/office/powerpoint/2010/main" val="2569797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54</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657565" y="1288967"/>
            <a:ext cx="10352912" cy="655418"/>
          </a:xfrm>
        </p:spPr>
        <p:txBody>
          <a:bodyPr numCol="1"/>
          <a:lstStyle/>
          <a:p>
            <a:pPr>
              <a:lnSpc>
                <a:spcPct val="100000"/>
              </a:lnSpc>
            </a:pPr>
            <a:r>
              <a:rPr lang="en-GB" sz="4000" b="1" dirty="0">
                <a:latin typeface="Sora SemiBold" pitchFamily="2" charset="0"/>
                <a:cs typeface="Sora SemiBold" pitchFamily="2" charset="0"/>
              </a:rPr>
              <a:t>Final recap</a:t>
            </a:r>
          </a:p>
          <a:p>
            <a:pPr>
              <a:lnSpc>
                <a:spcPct val="100000"/>
              </a:lnSpc>
            </a:pPr>
            <a:endParaRPr lang="en-GB" sz="4000" dirty="0"/>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57565" y="2541068"/>
            <a:ext cx="5535417"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GB" sz="2800" dirty="0"/>
              <a:t>Preparing: 80%</a:t>
            </a:r>
          </a:p>
          <a:p>
            <a:pPr marL="457200" indent="-457200">
              <a:lnSpc>
                <a:spcPct val="100000"/>
              </a:lnSpc>
              <a:buFont typeface="Arial" panose="020B0604020202020204" pitchFamily="34" charset="0"/>
              <a:buChar char="•"/>
            </a:pPr>
            <a:r>
              <a:rPr lang="en-GB" sz="2800" dirty="0"/>
              <a:t>Peers: you’re in control</a:t>
            </a:r>
          </a:p>
        </p:txBody>
      </p:sp>
    </p:spTree>
    <p:extLst>
      <p:ext uri="{BB962C8B-B14F-4D97-AF65-F5344CB8AC3E}">
        <p14:creationId xmlns:p14="http://schemas.microsoft.com/office/powerpoint/2010/main" val="2125976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55</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657565" y="1288967"/>
            <a:ext cx="10352912" cy="655418"/>
          </a:xfrm>
        </p:spPr>
        <p:txBody>
          <a:bodyPr numCol="1"/>
          <a:lstStyle/>
          <a:p>
            <a:pPr>
              <a:lnSpc>
                <a:spcPct val="100000"/>
              </a:lnSpc>
            </a:pPr>
            <a:r>
              <a:rPr lang="en-GB" sz="4000" b="1" dirty="0">
                <a:latin typeface="Sora SemiBold" pitchFamily="2" charset="0"/>
                <a:cs typeface="Sora SemiBold" pitchFamily="2" charset="0"/>
              </a:rPr>
              <a:t>Final recap</a:t>
            </a:r>
          </a:p>
          <a:p>
            <a:pPr>
              <a:lnSpc>
                <a:spcPct val="100000"/>
              </a:lnSpc>
            </a:pPr>
            <a:endParaRPr lang="en-GB" sz="4000" dirty="0"/>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57565" y="2541068"/>
            <a:ext cx="5535417"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GB" sz="2800" dirty="0"/>
              <a:t>Preparing: 80%</a:t>
            </a:r>
          </a:p>
          <a:p>
            <a:pPr marL="457200" indent="-457200">
              <a:lnSpc>
                <a:spcPct val="100000"/>
              </a:lnSpc>
              <a:buFont typeface="Arial" panose="020B0604020202020204" pitchFamily="34" charset="0"/>
              <a:buChar char="•"/>
            </a:pPr>
            <a:r>
              <a:rPr lang="en-GB" sz="2800" dirty="0"/>
              <a:t>Peers: you’re in control</a:t>
            </a:r>
          </a:p>
          <a:p>
            <a:pPr marL="457200" indent="-457200">
              <a:lnSpc>
                <a:spcPct val="100000"/>
              </a:lnSpc>
              <a:buFont typeface="Arial" panose="020B0604020202020204" pitchFamily="34" charset="0"/>
              <a:buChar char="•"/>
            </a:pPr>
            <a:r>
              <a:rPr lang="en-GB" sz="2800" dirty="0"/>
              <a:t>Experts: talk to them early</a:t>
            </a:r>
          </a:p>
        </p:txBody>
      </p:sp>
    </p:spTree>
    <p:extLst>
      <p:ext uri="{BB962C8B-B14F-4D97-AF65-F5344CB8AC3E}">
        <p14:creationId xmlns:p14="http://schemas.microsoft.com/office/powerpoint/2010/main" val="444533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56</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657565" y="1288967"/>
            <a:ext cx="10352912" cy="655418"/>
          </a:xfrm>
        </p:spPr>
        <p:txBody>
          <a:bodyPr numCol="1"/>
          <a:lstStyle/>
          <a:p>
            <a:pPr>
              <a:lnSpc>
                <a:spcPct val="100000"/>
              </a:lnSpc>
            </a:pPr>
            <a:r>
              <a:rPr lang="en-GB" sz="4000" b="1" dirty="0">
                <a:latin typeface="Sora SemiBold" pitchFamily="2" charset="0"/>
                <a:cs typeface="Sora SemiBold" pitchFamily="2" charset="0"/>
              </a:rPr>
              <a:t>Final recap</a:t>
            </a:r>
          </a:p>
          <a:p>
            <a:pPr>
              <a:lnSpc>
                <a:spcPct val="100000"/>
              </a:lnSpc>
            </a:pPr>
            <a:endParaRPr lang="en-GB" sz="4000" dirty="0"/>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57565" y="2541068"/>
            <a:ext cx="5535417"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GB" sz="2800" dirty="0"/>
              <a:t>Preparing: 80%</a:t>
            </a:r>
          </a:p>
          <a:p>
            <a:pPr marL="457200" indent="-457200">
              <a:lnSpc>
                <a:spcPct val="100000"/>
              </a:lnSpc>
              <a:buFont typeface="Arial" panose="020B0604020202020204" pitchFamily="34" charset="0"/>
              <a:buChar char="•"/>
            </a:pPr>
            <a:r>
              <a:rPr lang="en-GB" sz="2800" dirty="0"/>
              <a:t>Peers: you’re in control</a:t>
            </a:r>
          </a:p>
          <a:p>
            <a:pPr marL="457200" indent="-457200">
              <a:lnSpc>
                <a:spcPct val="100000"/>
              </a:lnSpc>
              <a:buFont typeface="Arial" panose="020B0604020202020204" pitchFamily="34" charset="0"/>
              <a:buChar char="•"/>
            </a:pPr>
            <a:r>
              <a:rPr lang="en-GB" sz="2800" dirty="0"/>
              <a:t>Experts: talk to them early</a:t>
            </a:r>
          </a:p>
          <a:p>
            <a:pPr marL="457200" indent="-457200">
              <a:lnSpc>
                <a:spcPct val="100000"/>
              </a:lnSpc>
              <a:buFont typeface="Arial" panose="020B0604020202020204" pitchFamily="34" charset="0"/>
              <a:buChar char="•"/>
            </a:pPr>
            <a:r>
              <a:rPr lang="en-GB" sz="2800" dirty="0"/>
              <a:t>Stakeholders: what motivates them?</a:t>
            </a:r>
          </a:p>
        </p:txBody>
      </p:sp>
    </p:spTree>
    <p:extLst>
      <p:ext uri="{BB962C8B-B14F-4D97-AF65-F5344CB8AC3E}">
        <p14:creationId xmlns:p14="http://schemas.microsoft.com/office/powerpoint/2010/main" val="211879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57</a:t>
            </a:fld>
            <a:endParaRPr lang="en-US"/>
          </a:p>
        </p:txBody>
      </p:sp>
      <p:sp>
        <p:nvSpPr>
          <p:cNvPr id="6" name="Text Placeholder 2">
            <a:extLst>
              <a:ext uri="{FF2B5EF4-FFF2-40B4-BE49-F238E27FC236}">
                <a16:creationId xmlns:a16="http://schemas.microsoft.com/office/drawing/2014/main" id="{CDEE3B87-DC31-464B-9F0E-C84F53E2E07D}"/>
              </a:ext>
            </a:extLst>
          </p:cNvPr>
          <p:cNvSpPr>
            <a:spLocks noGrp="1"/>
          </p:cNvSpPr>
          <p:nvPr>
            <p:ph type="body" sz="quarter" idx="11"/>
          </p:nvPr>
        </p:nvSpPr>
        <p:spPr>
          <a:xfrm>
            <a:off x="657565" y="1288967"/>
            <a:ext cx="10352912" cy="655418"/>
          </a:xfrm>
        </p:spPr>
        <p:txBody>
          <a:bodyPr numCol="1"/>
          <a:lstStyle/>
          <a:p>
            <a:pPr>
              <a:lnSpc>
                <a:spcPct val="100000"/>
              </a:lnSpc>
            </a:pPr>
            <a:r>
              <a:rPr lang="en-GB" sz="4000" b="1" dirty="0">
                <a:latin typeface="Sora SemiBold" pitchFamily="2" charset="0"/>
                <a:cs typeface="Sora SemiBold" pitchFamily="2" charset="0"/>
              </a:rPr>
              <a:t>Final recap</a:t>
            </a:r>
          </a:p>
          <a:p>
            <a:pPr>
              <a:lnSpc>
                <a:spcPct val="100000"/>
              </a:lnSpc>
            </a:pPr>
            <a:endParaRPr lang="en-GB" sz="4000" dirty="0"/>
          </a:p>
        </p:txBody>
      </p:sp>
      <p:sp>
        <p:nvSpPr>
          <p:cNvPr id="9" name="Text Placeholder 2">
            <a:extLst>
              <a:ext uri="{FF2B5EF4-FFF2-40B4-BE49-F238E27FC236}">
                <a16:creationId xmlns:a16="http://schemas.microsoft.com/office/drawing/2014/main" id="{D9A92A78-8775-5947-8035-539DC09BEF81}"/>
              </a:ext>
            </a:extLst>
          </p:cNvPr>
          <p:cNvSpPr txBox="1">
            <a:spLocks/>
          </p:cNvSpPr>
          <p:nvPr/>
        </p:nvSpPr>
        <p:spPr>
          <a:xfrm>
            <a:off x="657565" y="2541068"/>
            <a:ext cx="5535417" cy="3169920"/>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GB" sz="2800" dirty="0"/>
              <a:t>Preparing: 80%</a:t>
            </a:r>
          </a:p>
          <a:p>
            <a:pPr marL="457200" indent="-457200">
              <a:lnSpc>
                <a:spcPct val="100000"/>
              </a:lnSpc>
              <a:buFont typeface="Arial" panose="020B0604020202020204" pitchFamily="34" charset="0"/>
              <a:buChar char="•"/>
            </a:pPr>
            <a:r>
              <a:rPr lang="en-GB" sz="2800" dirty="0"/>
              <a:t>Peers: you’re in control</a:t>
            </a:r>
          </a:p>
          <a:p>
            <a:pPr marL="457200" indent="-457200">
              <a:lnSpc>
                <a:spcPct val="100000"/>
              </a:lnSpc>
              <a:buFont typeface="Arial" panose="020B0604020202020204" pitchFamily="34" charset="0"/>
              <a:buChar char="•"/>
            </a:pPr>
            <a:r>
              <a:rPr lang="en-GB" sz="2800" dirty="0"/>
              <a:t>Experts: talk to them early</a:t>
            </a:r>
          </a:p>
          <a:p>
            <a:pPr marL="457200" indent="-457200">
              <a:lnSpc>
                <a:spcPct val="100000"/>
              </a:lnSpc>
              <a:buFont typeface="Arial" panose="020B0604020202020204" pitchFamily="34" charset="0"/>
              <a:buChar char="•"/>
            </a:pPr>
            <a:r>
              <a:rPr lang="en-GB" sz="2800" dirty="0"/>
              <a:t>Stakeholders: what motivates them?</a:t>
            </a:r>
          </a:p>
        </p:txBody>
      </p:sp>
      <p:pic>
        <p:nvPicPr>
          <p:cNvPr id="5" name="Picture 4" descr="A cat wearing a santa hat&#10;&#10;Description automatically generated">
            <a:extLst>
              <a:ext uri="{FF2B5EF4-FFF2-40B4-BE49-F238E27FC236}">
                <a16:creationId xmlns:a16="http://schemas.microsoft.com/office/drawing/2014/main" id="{EDD37997-1496-3CA6-CEC8-3A3FAD328051}"/>
              </a:ext>
            </a:extLst>
          </p:cNvPr>
          <p:cNvPicPr>
            <a:picLocks noChangeAspect="1"/>
          </p:cNvPicPr>
          <p:nvPr/>
        </p:nvPicPr>
        <p:blipFill>
          <a:blip r:embed="rId3"/>
          <a:stretch>
            <a:fillRect/>
          </a:stretch>
        </p:blipFill>
        <p:spPr>
          <a:xfrm>
            <a:off x="6811962" y="2237473"/>
            <a:ext cx="4457700" cy="3183832"/>
          </a:xfrm>
          <a:prstGeom prst="rect">
            <a:avLst/>
          </a:prstGeom>
          <a:solidFill>
            <a:schemeClr val="bg1"/>
          </a:solidFill>
          <a:ln w="38100">
            <a:solidFill>
              <a:srgbClr val="83ACCE"/>
            </a:solidFill>
          </a:ln>
        </p:spPr>
      </p:pic>
    </p:spTree>
    <p:extLst>
      <p:ext uri="{BB962C8B-B14F-4D97-AF65-F5344CB8AC3E}">
        <p14:creationId xmlns:p14="http://schemas.microsoft.com/office/powerpoint/2010/main" val="313554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FA01-E258-4345-A57E-BD6B4FA4FA15}"/>
              </a:ext>
            </a:extLst>
          </p:cNvPr>
          <p:cNvSpPr>
            <a:spLocks noGrp="1"/>
          </p:cNvSpPr>
          <p:nvPr>
            <p:ph type="title"/>
          </p:nvPr>
        </p:nvSpPr>
        <p:spPr>
          <a:xfrm>
            <a:off x="424062" y="1242699"/>
            <a:ext cx="5671938" cy="5040000"/>
          </a:xfrm>
        </p:spPr>
        <p:txBody>
          <a:bodyPr/>
          <a:lstStyle/>
          <a:p>
            <a:r>
              <a:rPr lang="en-GB" sz="5400" spc="-150" dirty="0"/>
              <a:t>Thank you!</a:t>
            </a:r>
            <a:endParaRPr lang="en-US" sz="5400" dirty="0"/>
          </a:p>
        </p:txBody>
      </p:sp>
      <p:sp>
        <p:nvSpPr>
          <p:cNvPr id="3" name="Text Placeholder 2">
            <a:extLst>
              <a:ext uri="{FF2B5EF4-FFF2-40B4-BE49-F238E27FC236}">
                <a16:creationId xmlns:a16="http://schemas.microsoft.com/office/drawing/2014/main" id="{FF8833FF-C3D5-B545-956E-701AE4B5D26F}"/>
              </a:ext>
            </a:extLst>
          </p:cNvPr>
          <p:cNvSpPr>
            <a:spLocks noGrp="1"/>
          </p:cNvSpPr>
          <p:nvPr>
            <p:ph type="body" sz="quarter" idx="10"/>
          </p:nvPr>
        </p:nvSpPr>
        <p:spPr>
          <a:xfrm>
            <a:off x="571700" y="2728914"/>
            <a:ext cx="4143376" cy="3189626"/>
          </a:xfrm>
        </p:spPr>
        <p:txBody>
          <a:bodyPr/>
          <a:lstStyle/>
          <a:p>
            <a:endParaRPr lang="en-GB" dirty="0"/>
          </a:p>
          <a:p>
            <a:r>
              <a:rPr lang="en-GB" sz="2400" b="0" dirty="0">
                <a:latin typeface="Sora" pitchFamily="2" charset="0"/>
                <a:cs typeface="Sora" pitchFamily="2" charset="0"/>
              </a:rPr>
              <a:t>Milly Shaw</a:t>
            </a:r>
          </a:p>
          <a:p>
            <a:r>
              <a:rPr lang="en-GB" sz="2400" b="0" dirty="0" err="1">
                <a:latin typeface="Sora" pitchFamily="2" charset="0"/>
                <a:cs typeface="Sora" pitchFamily="2" charset="0"/>
              </a:rPr>
              <a:t>twitter.com</a:t>
            </a:r>
            <a:r>
              <a:rPr lang="en-GB" sz="2400" b="0" dirty="0">
                <a:latin typeface="Sora" pitchFamily="2" charset="0"/>
                <a:cs typeface="Sora" pitchFamily="2" charset="0"/>
              </a:rPr>
              <a:t>/</a:t>
            </a:r>
            <a:r>
              <a:rPr lang="en-GB" sz="2400" b="0" dirty="0" err="1">
                <a:latin typeface="Sora" pitchFamily="2" charset="0"/>
                <a:cs typeface="Sora" pitchFamily="2" charset="0"/>
              </a:rPr>
              <a:t>millyshaw</a:t>
            </a:r>
            <a:endParaRPr lang="en-GB" sz="2400" b="0" dirty="0">
              <a:latin typeface="Sora" pitchFamily="2" charset="0"/>
              <a:cs typeface="Sora" pitchFamily="2" charset="0"/>
            </a:endParaRPr>
          </a:p>
          <a:p>
            <a:endParaRPr lang="en-US" dirty="0"/>
          </a:p>
        </p:txBody>
      </p:sp>
      <p:pic>
        <p:nvPicPr>
          <p:cNvPr id="5" name="Picture 4" descr="A dog lying on the floor next to a stuffed animal&#10;&#10;Description automatically generated with medium confidence">
            <a:extLst>
              <a:ext uri="{FF2B5EF4-FFF2-40B4-BE49-F238E27FC236}">
                <a16:creationId xmlns:a16="http://schemas.microsoft.com/office/drawing/2014/main" id="{C7971808-EDBA-E753-EDA0-95F947E9D8F0}"/>
              </a:ext>
            </a:extLst>
          </p:cNvPr>
          <p:cNvPicPr>
            <a:picLocks noChangeAspect="1"/>
          </p:cNvPicPr>
          <p:nvPr/>
        </p:nvPicPr>
        <p:blipFill rotWithShape="1">
          <a:blip r:embed="rId3"/>
          <a:srcRect l="17396" r="11823" b="10625"/>
          <a:stretch/>
        </p:blipFill>
        <p:spPr>
          <a:xfrm>
            <a:off x="6600825" y="1353536"/>
            <a:ext cx="4614863" cy="4370367"/>
          </a:xfrm>
          <a:prstGeom prst="rect">
            <a:avLst/>
          </a:prstGeom>
          <a:ln w="38100">
            <a:solidFill>
              <a:srgbClr val="83ACCE"/>
            </a:solidFill>
          </a:ln>
        </p:spPr>
      </p:pic>
    </p:spTree>
    <p:extLst>
      <p:ext uri="{BB962C8B-B14F-4D97-AF65-F5344CB8AC3E}">
        <p14:creationId xmlns:p14="http://schemas.microsoft.com/office/powerpoint/2010/main" val="2283597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6</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419862" y="938278"/>
            <a:ext cx="11364149" cy="753544"/>
          </a:xfrm>
        </p:spPr>
        <p:txBody>
          <a:bodyPr/>
          <a:lstStyle/>
          <a:p>
            <a:r>
              <a:rPr lang="en-GB" sz="4800" strike="sngStrike" dirty="0"/>
              <a:t>Preparing</a:t>
            </a:r>
            <a:r>
              <a:rPr lang="en-GB" sz="4800" dirty="0"/>
              <a:t> Bracing for feedback</a:t>
            </a:r>
          </a:p>
        </p:txBody>
      </p:sp>
      <p:pic>
        <p:nvPicPr>
          <p:cNvPr id="8" name="Picture 7" descr="A picture containing text&#10;&#10;Description automatically generated">
            <a:extLst>
              <a:ext uri="{FF2B5EF4-FFF2-40B4-BE49-F238E27FC236}">
                <a16:creationId xmlns:a16="http://schemas.microsoft.com/office/drawing/2014/main" id="{73FF469D-FEFB-2B40-8113-849F8FA4CEB9}"/>
              </a:ext>
            </a:extLst>
          </p:cNvPr>
          <p:cNvPicPr>
            <a:picLocks noChangeAspect="1"/>
          </p:cNvPicPr>
          <p:nvPr/>
        </p:nvPicPr>
        <p:blipFill rotWithShape="1">
          <a:blip r:embed="rId3"/>
          <a:srcRect r="2346"/>
          <a:stretch/>
        </p:blipFill>
        <p:spPr>
          <a:xfrm>
            <a:off x="3882231" y="2006135"/>
            <a:ext cx="4427538" cy="4389585"/>
          </a:xfrm>
          <a:prstGeom prst="rect">
            <a:avLst/>
          </a:prstGeom>
          <a:ln w="38100">
            <a:solidFill>
              <a:srgbClr val="83ACCE"/>
            </a:solidFill>
          </a:ln>
        </p:spPr>
      </p:pic>
    </p:spTree>
    <p:extLst>
      <p:ext uri="{BB962C8B-B14F-4D97-AF65-F5344CB8AC3E}">
        <p14:creationId xmlns:p14="http://schemas.microsoft.com/office/powerpoint/2010/main" val="167904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7</a:t>
            </a:fld>
            <a:endParaRPr lang="en-US"/>
          </a:p>
        </p:txBody>
      </p:sp>
      <p:sp>
        <p:nvSpPr>
          <p:cNvPr id="6" name="Title 1">
            <a:extLst>
              <a:ext uri="{FF2B5EF4-FFF2-40B4-BE49-F238E27FC236}">
                <a16:creationId xmlns:a16="http://schemas.microsoft.com/office/drawing/2014/main" id="{A18D1EC7-B8E0-49C8-84FF-FD384C33C911}"/>
              </a:ext>
            </a:extLst>
          </p:cNvPr>
          <p:cNvSpPr>
            <a:spLocks noGrp="1"/>
          </p:cNvSpPr>
          <p:nvPr>
            <p:ph type="title"/>
          </p:nvPr>
        </p:nvSpPr>
        <p:spPr>
          <a:xfrm>
            <a:off x="419863" y="938278"/>
            <a:ext cx="10352912" cy="753544"/>
          </a:xfrm>
        </p:spPr>
        <p:txBody>
          <a:bodyPr/>
          <a:lstStyle/>
          <a:p>
            <a:r>
              <a:rPr lang="en-GB" sz="4800" dirty="0"/>
              <a:t>Preparing for feedback</a:t>
            </a:r>
          </a:p>
        </p:txBody>
      </p:sp>
      <p:sp>
        <p:nvSpPr>
          <p:cNvPr id="7" name="Text Placeholder 2">
            <a:extLst>
              <a:ext uri="{FF2B5EF4-FFF2-40B4-BE49-F238E27FC236}">
                <a16:creationId xmlns:a16="http://schemas.microsoft.com/office/drawing/2014/main" id="{115F01D5-FCCB-4B84-9F98-D269267BFE96}"/>
              </a:ext>
            </a:extLst>
          </p:cNvPr>
          <p:cNvSpPr>
            <a:spLocks noGrp="1"/>
          </p:cNvSpPr>
          <p:nvPr>
            <p:ph type="body" sz="quarter" idx="11"/>
          </p:nvPr>
        </p:nvSpPr>
        <p:spPr>
          <a:xfrm>
            <a:off x="656644" y="2052119"/>
            <a:ext cx="10352912" cy="3169920"/>
          </a:xfrm>
        </p:spPr>
        <p:txBody>
          <a:bodyPr numCol="1"/>
          <a:lstStyle/>
          <a:p>
            <a:pPr marL="342900" indent="-342900">
              <a:lnSpc>
                <a:spcPct val="100000"/>
              </a:lnSpc>
              <a:buFont typeface="+mj-lt"/>
              <a:buAutoNum type="arabicPeriod"/>
            </a:pPr>
            <a:r>
              <a:rPr lang="en-GB" sz="2800" dirty="0"/>
              <a:t> It’s about your work, not you</a:t>
            </a:r>
          </a:p>
          <a:p>
            <a:pPr>
              <a:lnSpc>
                <a:spcPct val="100000"/>
              </a:lnSpc>
            </a:pPr>
            <a:endParaRPr lang="en-GB" sz="4000" dirty="0"/>
          </a:p>
        </p:txBody>
      </p:sp>
    </p:spTree>
    <p:extLst>
      <p:ext uri="{BB962C8B-B14F-4D97-AF65-F5344CB8AC3E}">
        <p14:creationId xmlns:p14="http://schemas.microsoft.com/office/powerpoint/2010/main" val="1300458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8</a:t>
            </a:fld>
            <a:endParaRPr lang="en-US"/>
          </a:p>
        </p:txBody>
      </p:sp>
      <p:sp>
        <p:nvSpPr>
          <p:cNvPr id="2" name="Oval 1">
            <a:extLst>
              <a:ext uri="{FF2B5EF4-FFF2-40B4-BE49-F238E27FC236}">
                <a16:creationId xmlns:a16="http://schemas.microsoft.com/office/drawing/2014/main" id="{07FD9695-CC89-3E4A-B186-AECA871E1AC1}"/>
              </a:ext>
            </a:extLst>
          </p:cNvPr>
          <p:cNvSpPr/>
          <p:nvPr/>
        </p:nvSpPr>
        <p:spPr>
          <a:xfrm>
            <a:off x="880681" y="831670"/>
            <a:ext cx="3121243" cy="3121243"/>
          </a:xfrm>
          <a:prstGeom prst="ellipse">
            <a:avLst/>
          </a:prstGeom>
          <a:solidFill>
            <a:srgbClr val="FFFF00">
              <a:alpha val="17000"/>
            </a:srgbClr>
          </a:solidFill>
          <a:ln w="38100">
            <a:solidFill>
              <a:srgbClr val="83A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EECEBC0-3CA8-A844-A063-3FC96D16746D}"/>
              </a:ext>
            </a:extLst>
          </p:cNvPr>
          <p:cNvSpPr/>
          <p:nvPr/>
        </p:nvSpPr>
        <p:spPr>
          <a:xfrm>
            <a:off x="5606184" y="831670"/>
            <a:ext cx="3121243" cy="3121243"/>
          </a:xfrm>
          <a:prstGeom prst="ellipse">
            <a:avLst/>
          </a:prstGeom>
          <a:solidFill>
            <a:srgbClr val="FF0000">
              <a:alpha val="20000"/>
            </a:srgbClr>
          </a:solidFill>
          <a:ln w="38100">
            <a:solidFill>
              <a:srgbClr val="83A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076BC2A-480A-224F-8600-115A8FB999E6}"/>
              </a:ext>
            </a:extLst>
          </p:cNvPr>
          <p:cNvSpPr/>
          <p:nvPr/>
        </p:nvSpPr>
        <p:spPr>
          <a:xfrm>
            <a:off x="7929232" y="3553426"/>
            <a:ext cx="3121243" cy="3121243"/>
          </a:xfrm>
          <a:prstGeom prst="ellipse">
            <a:avLst/>
          </a:prstGeom>
          <a:solidFill>
            <a:srgbClr val="00B0F0">
              <a:alpha val="20000"/>
            </a:srgbClr>
          </a:solidFill>
          <a:ln w="38100">
            <a:solidFill>
              <a:srgbClr val="83A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7D5F43-3A28-D142-83B6-477D46F35165}"/>
              </a:ext>
            </a:extLst>
          </p:cNvPr>
          <p:cNvSpPr/>
          <p:nvPr/>
        </p:nvSpPr>
        <p:spPr>
          <a:xfrm>
            <a:off x="3181334" y="3553426"/>
            <a:ext cx="3121243" cy="3121243"/>
          </a:xfrm>
          <a:prstGeom prst="ellipse">
            <a:avLst/>
          </a:prstGeom>
          <a:solidFill>
            <a:schemeClr val="accent6">
              <a:alpha val="10000"/>
            </a:schemeClr>
          </a:solidFill>
          <a:ln w="38100">
            <a:solidFill>
              <a:srgbClr val="83A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2">
            <a:extLst>
              <a:ext uri="{FF2B5EF4-FFF2-40B4-BE49-F238E27FC236}">
                <a16:creationId xmlns:a16="http://schemas.microsoft.com/office/drawing/2014/main" id="{E6DDA32B-9586-A840-A182-A0899AEE451E}"/>
              </a:ext>
            </a:extLst>
          </p:cNvPr>
          <p:cNvSpPr>
            <a:spLocks noGrp="1"/>
          </p:cNvSpPr>
          <p:nvPr>
            <p:ph type="body" sz="quarter" idx="11"/>
          </p:nvPr>
        </p:nvSpPr>
        <p:spPr>
          <a:xfrm>
            <a:off x="1655915" y="1938997"/>
            <a:ext cx="1570773" cy="789677"/>
          </a:xfrm>
        </p:spPr>
        <p:txBody>
          <a:bodyPr numCol="1"/>
          <a:lstStyle/>
          <a:p>
            <a:pPr algn="ctr">
              <a:lnSpc>
                <a:spcPct val="100000"/>
              </a:lnSpc>
            </a:pPr>
            <a:r>
              <a:rPr lang="en-GB" sz="2800" dirty="0">
                <a:solidFill>
                  <a:srgbClr val="1A1B28"/>
                </a:solidFill>
              </a:rPr>
              <a:t>your job title</a:t>
            </a:r>
          </a:p>
        </p:txBody>
      </p:sp>
      <p:sp>
        <p:nvSpPr>
          <p:cNvPr id="18" name="Text Placeholder 2">
            <a:extLst>
              <a:ext uri="{FF2B5EF4-FFF2-40B4-BE49-F238E27FC236}">
                <a16:creationId xmlns:a16="http://schemas.microsoft.com/office/drawing/2014/main" id="{C08BCA43-8467-EB4E-B1DD-1007CBD4F298}"/>
              </a:ext>
            </a:extLst>
          </p:cNvPr>
          <p:cNvSpPr txBox="1">
            <a:spLocks/>
          </p:cNvSpPr>
          <p:nvPr/>
        </p:nvSpPr>
        <p:spPr>
          <a:xfrm>
            <a:off x="6402835" y="1938997"/>
            <a:ext cx="1527939" cy="906581"/>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800" dirty="0">
                <a:solidFill>
                  <a:srgbClr val="002060"/>
                </a:solidFill>
              </a:rPr>
              <a:t>who you work for</a:t>
            </a:r>
          </a:p>
        </p:txBody>
      </p:sp>
      <p:sp>
        <p:nvSpPr>
          <p:cNvPr id="19" name="Text Placeholder 2">
            <a:extLst>
              <a:ext uri="{FF2B5EF4-FFF2-40B4-BE49-F238E27FC236}">
                <a16:creationId xmlns:a16="http://schemas.microsoft.com/office/drawing/2014/main" id="{2231B045-2CB8-7F4F-ADB4-C6A9F6FED328}"/>
              </a:ext>
            </a:extLst>
          </p:cNvPr>
          <p:cNvSpPr txBox="1">
            <a:spLocks/>
          </p:cNvSpPr>
          <p:nvPr/>
        </p:nvSpPr>
        <p:spPr>
          <a:xfrm>
            <a:off x="3585100" y="4637439"/>
            <a:ext cx="2313709" cy="1388891"/>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800" dirty="0">
                <a:solidFill>
                  <a:srgbClr val="002060"/>
                </a:solidFill>
              </a:rPr>
              <a:t>the project you work on</a:t>
            </a:r>
          </a:p>
        </p:txBody>
      </p:sp>
      <p:sp>
        <p:nvSpPr>
          <p:cNvPr id="20" name="Text Placeholder 2">
            <a:extLst>
              <a:ext uri="{FF2B5EF4-FFF2-40B4-BE49-F238E27FC236}">
                <a16:creationId xmlns:a16="http://schemas.microsoft.com/office/drawing/2014/main" id="{19054ECC-2CBA-834D-BE55-8E1E3F089EA3}"/>
              </a:ext>
            </a:extLst>
          </p:cNvPr>
          <p:cNvSpPr txBox="1">
            <a:spLocks/>
          </p:cNvSpPr>
          <p:nvPr/>
        </p:nvSpPr>
        <p:spPr>
          <a:xfrm>
            <a:off x="8325255" y="4637439"/>
            <a:ext cx="2329196" cy="789677"/>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800" dirty="0">
                <a:solidFill>
                  <a:srgbClr val="3D2E58"/>
                </a:solidFill>
              </a:rPr>
              <a:t>the work you produce</a:t>
            </a:r>
          </a:p>
        </p:txBody>
      </p:sp>
    </p:spTree>
    <p:extLst>
      <p:ext uri="{BB962C8B-B14F-4D97-AF65-F5344CB8AC3E}">
        <p14:creationId xmlns:p14="http://schemas.microsoft.com/office/powerpoint/2010/main" val="422869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66F195-9AA7-7749-A62D-0EE4AB53D3F6}"/>
              </a:ext>
            </a:extLst>
          </p:cNvPr>
          <p:cNvSpPr>
            <a:spLocks noGrp="1"/>
          </p:cNvSpPr>
          <p:nvPr>
            <p:ph type="sldNum" sz="quarter" idx="10"/>
          </p:nvPr>
        </p:nvSpPr>
        <p:spPr/>
        <p:txBody>
          <a:bodyPr/>
          <a:lstStyle/>
          <a:p>
            <a:fld id="{73588FDC-02FA-1E45-824B-28B298216C35}" type="slidenum">
              <a:rPr lang="en-US" sz="1200" smtClean="0">
                <a:latin typeface="Sora" pitchFamily="2" charset="0"/>
              </a:rPr>
              <a:pPr/>
              <a:t>9</a:t>
            </a:fld>
            <a:endParaRPr lang="en-US"/>
          </a:p>
        </p:txBody>
      </p:sp>
      <p:sp>
        <p:nvSpPr>
          <p:cNvPr id="2" name="Oval 1">
            <a:extLst>
              <a:ext uri="{FF2B5EF4-FFF2-40B4-BE49-F238E27FC236}">
                <a16:creationId xmlns:a16="http://schemas.microsoft.com/office/drawing/2014/main" id="{07FD9695-CC89-3E4A-B186-AECA871E1AC1}"/>
              </a:ext>
            </a:extLst>
          </p:cNvPr>
          <p:cNvSpPr/>
          <p:nvPr/>
        </p:nvSpPr>
        <p:spPr>
          <a:xfrm>
            <a:off x="2309933" y="831670"/>
            <a:ext cx="3936274" cy="3936274"/>
          </a:xfrm>
          <a:prstGeom prst="ellipse">
            <a:avLst/>
          </a:prstGeom>
          <a:solidFill>
            <a:srgbClr val="FFFF00">
              <a:alpha val="17000"/>
            </a:srgbClr>
          </a:solidFill>
          <a:ln w="38100">
            <a:solidFill>
              <a:srgbClr val="83A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EECEBC0-3CA8-A844-A063-3FC96D16746D}"/>
              </a:ext>
            </a:extLst>
          </p:cNvPr>
          <p:cNvSpPr/>
          <p:nvPr/>
        </p:nvSpPr>
        <p:spPr>
          <a:xfrm>
            <a:off x="5019327" y="831670"/>
            <a:ext cx="3936274" cy="3936274"/>
          </a:xfrm>
          <a:prstGeom prst="ellipse">
            <a:avLst/>
          </a:prstGeom>
          <a:solidFill>
            <a:srgbClr val="FF0000">
              <a:alpha val="20000"/>
            </a:srgbClr>
          </a:solidFill>
          <a:ln w="38100">
            <a:solidFill>
              <a:srgbClr val="83A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076BC2A-480A-224F-8600-115A8FB999E6}"/>
              </a:ext>
            </a:extLst>
          </p:cNvPr>
          <p:cNvSpPr/>
          <p:nvPr/>
        </p:nvSpPr>
        <p:spPr>
          <a:xfrm>
            <a:off x="5212052" y="2563613"/>
            <a:ext cx="3936274" cy="3936274"/>
          </a:xfrm>
          <a:prstGeom prst="ellipse">
            <a:avLst/>
          </a:prstGeom>
          <a:solidFill>
            <a:srgbClr val="00B0F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37D5F43-3A28-D142-83B6-477D46F35165}"/>
              </a:ext>
            </a:extLst>
          </p:cNvPr>
          <p:cNvSpPr/>
          <p:nvPr/>
        </p:nvSpPr>
        <p:spPr>
          <a:xfrm>
            <a:off x="2261877" y="2563613"/>
            <a:ext cx="3936274" cy="3936274"/>
          </a:xfrm>
          <a:prstGeom prst="ellipse">
            <a:avLst/>
          </a:prstGeom>
          <a:solidFill>
            <a:schemeClr val="accent6">
              <a:alpha val="10000"/>
            </a:schemeClr>
          </a:solidFill>
          <a:ln w="38100">
            <a:solidFill>
              <a:srgbClr val="83A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2">
            <a:extLst>
              <a:ext uri="{FF2B5EF4-FFF2-40B4-BE49-F238E27FC236}">
                <a16:creationId xmlns:a16="http://schemas.microsoft.com/office/drawing/2014/main" id="{E6DDA32B-9586-A840-A182-A0899AEE451E}"/>
              </a:ext>
            </a:extLst>
          </p:cNvPr>
          <p:cNvSpPr>
            <a:spLocks noGrp="1"/>
          </p:cNvSpPr>
          <p:nvPr>
            <p:ph type="body" sz="quarter" idx="11"/>
          </p:nvPr>
        </p:nvSpPr>
        <p:spPr>
          <a:xfrm>
            <a:off x="3193773" y="1516283"/>
            <a:ext cx="1632829" cy="995881"/>
          </a:xfrm>
        </p:spPr>
        <p:txBody>
          <a:bodyPr numCol="1"/>
          <a:lstStyle/>
          <a:p>
            <a:pPr algn="ctr">
              <a:lnSpc>
                <a:spcPct val="100000"/>
              </a:lnSpc>
            </a:pPr>
            <a:r>
              <a:rPr lang="en-GB" sz="2800" dirty="0">
                <a:solidFill>
                  <a:srgbClr val="1A1B28"/>
                </a:solidFill>
              </a:rPr>
              <a:t>your job title</a:t>
            </a:r>
          </a:p>
        </p:txBody>
      </p:sp>
      <p:sp>
        <p:nvSpPr>
          <p:cNvPr id="18" name="Text Placeholder 2">
            <a:extLst>
              <a:ext uri="{FF2B5EF4-FFF2-40B4-BE49-F238E27FC236}">
                <a16:creationId xmlns:a16="http://schemas.microsoft.com/office/drawing/2014/main" id="{C08BCA43-8467-EB4E-B1DD-1007CBD4F298}"/>
              </a:ext>
            </a:extLst>
          </p:cNvPr>
          <p:cNvSpPr txBox="1">
            <a:spLocks/>
          </p:cNvSpPr>
          <p:nvPr/>
        </p:nvSpPr>
        <p:spPr>
          <a:xfrm>
            <a:off x="6262356" y="1495712"/>
            <a:ext cx="1926920" cy="1143311"/>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800" dirty="0">
                <a:solidFill>
                  <a:srgbClr val="002060"/>
                </a:solidFill>
              </a:rPr>
              <a:t>who you work for</a:t>
            </a:r>
          </a:p>
        </p:txBody>
      </p:sp>
      <p:sp>
        <p:nvSpPr>
          <p:cNvPr id="19" name="Text Placeholder 2">
            <a:extLst>
              <a:ext uri="{FF2B5EF4-FFF2-40B4-BE49-F238E27FC236}">
                <a16:creationId xmlns:a16="http://schemas.microsoft.com/office/drawing/2014/main" id="{2231B045-2CB8-7F4F-ADB4-C6A9F6FED328}"/>
              </a:ext>
            </a:extLst>
          </p:cNvPr>
          <p:cNvSpPr txBox="1">
            <a:spLocks/>
          </p:cNvSpPr>
          <p:nvPr/>
        </p:nvSpPr>
        <p:spPr>
          <a:xfrm>
            <a:off x="2935591" y="4932349"/>
            <a:ext cx="2191059" cy="995881"/>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800" dirty="0">
                <a:solidFill>
                  <a:srgbClr val="002060"/>
                </a:solidFill>
              </a:rPr>
              <a:t>the project you work on</a:t>
            </a:r>
          </a:p>
        </p:txBody>
      </p:sp>
      <p:sp>
        <p:nvSpPr>
          <p:cNvPr id="20" name="Text Placeholder 2">
            <a:extLst>
              <a:ext uri="{FF2B5EF4-FFF2-40B4-BE49-F238E27FC236}">
                <a16:creationId xmlns:a16="http://schemas.microsoft.com/office/drawing/2014/main" id="{19054ECC-2CBA-834D-BE55-8E1E3F089EA3}"/>
              </a:ext>
            </a:extLst>
          </p:cNvPr>
          <p:cNvSpPr txBox="1">
            <a:spLocks/>
          </p:cNvSpPr>
          <p:nvPr/>
        </p:nvSpPr>
        <p:spPr>
          <a:xfrm>
            <a:off x="6368787" y="4948413"/>
            <a:ext cx="2287177" cy="995881"/>
          </a:xfrm>
          <a:prstGeom prst="rect">
            <a:avLst/>
          </a:prstGeom>
        </p:spPr>
        <p:txBody>
          <a:bodyPr lIns="0" tIns="0" rIns="0" bIns="0" numCol="1" spcCol="504000"/>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ora Light" pitchFamily="2" charset="0"/>
                <a:ea typeface="+mn-ea"/>
                <a:cs typeface="Sora Light" pitchFamily="2" charset="0"/>
              </a:defRPr>
            </a:lvl1pPr>
            <a:lvl2pPr marL="6858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2pPr>
            <a:lvl3pPr marL="11430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3pPr>
            <a:lvl4pPr marL="16002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4pPr>
            <a:lvl5pPr marL="2057400" indent="-228600" algn="l" defTabSz="914400" rtl="0" eaLnBrk="1" latinLnBrk="0" hangingPunct="1">
              <a:lnSpc>
                <a:spcPct val="90000"/>
              </a:lnSpc>
              <a:spcBef>
                <a:spcPts val="500"/>
              </a:spcBef>
              <a:buFont typeface="Wingdings" pitchFamily="2" charset="2"/>
              <a:buChar char="§"/>
              <a:defRPr sz="1600" b="0" i="0" kern="1200">
                <a:solidFill>
                  <a:schemeClr val="tx1"/>
                </a:solidFill>
                <a:latin typeface="Sora Light" pitchFamily="2" charset="0"/>
                <a:ea typeface="+mn-ea"/>
                <a:cs typeface="Sora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800" dirty="0">
                <a:solidFill>
                  <a:srgbClr val="3D2E58"/>
                </a:solidFill>
              </a:rPr>
              <a:t>the work you produce</a:t>
            </a:r>
          </a:p>
        </p:txBody>
      </p:sp>
      <p:pic>
        <p:nvPicPr>
          <p:cNvPr id="16" name="Picture 15" descr="Icon&#10;&#10;Description automatically generated">
            <a:extLst>
              <a:ext uri="{FF2B5EF4-FFF2-40B4-BE49-F238E27FC236}">
                <a16:creationId xmlns:a16="http://schemas.microsoft.com/office/drawing/2014/main" id="{FDD5D5B4-6D2D-8F46-A571-C460B5FAB847}"/>
              </a:ext>
            </a:extLst>
          </p:cNvPr>
          <p:cNvPicPr>
            <a:picLocks noChangeAspect="1"/>
          </p:cNvPicPr>
          <p:nvPr/>
        </p:nvPicPr>
        <p:blipFill>
          <a:blip r:embed="rId3"/>
          <a:stretch>
            <a:fillRect/>
          </a:stretch>
        </p:blipFill>
        <p:spPr>
          <a:xfrm>
            <a:off x="5003178" y="3056450"/>
            <a:ext cx="1339392" cy="1339392"/>
          </a:xfrm>
          <a:prstGeom prst="rect">
            <a:avLst/>
          </a:prstGeom>
        </p:spPr>
      </p:pic>
    </p:spTree>
    <p:extLst>
      <p:ext uri="{BB962C8B-B14F-4D97-AF65-F5344CB8AC3E}">
        <p14:creationId xmlns:p14="http://schemas.microsoft.com/office/powerpoint/2010/main" val="3150782995"/>
      </p:ext>
    </p:extLst>
  </p:cSld>
  <p:clrMapOvr>
    <a:masterClrMapping/>
  </p:clrMapOvr>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rmAutofit/>
      </a:bodyPr>
      <a:lstStyle>
        <a:defPPr algn="l">
          <a:defRPr sz="1600" b="1" dirty="0">
            <a:solidFill>
              <a:schemeClr val="bg1"/>
            </a:solidFill>
            <a:latin typeface="Sora SemiBold" pitchFamily="2" charset="0"/>
            <a:cs typeface="Sora SemiBold" pitchFamily="2" charset="0"/>
          </a:defRPr>
        </a:defPPr>
      </a:lstStyle>
    </a:txDef>
  </a:objectDefaults>
  <a:extraClrSchemeLst/>
  <a:extLst>
    <a:ext uri="{05A4C25C-085E-4340-85A3-A5531E510DB2}">
      <thm15:themeFamily xmlns:thm15="http://schemas.microsoft.com/office/thememl/2012/main" name="External powerpoint template - download to use" id="{0297FBE6-B90D-6C42-98E6-83EAEDA3D887}" vid="{E2BA6ED6-C2FD-AD43-A605-C9CE1E11E77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ternal powerpoint template - download to use" id="{0297FBE6-B90D-6C42-98E6-83EAEDA3D887}" vid="{DA183586-3A1A-494E-9DE6-38FEE3B78275}"/>
    </a:ext>
  </a:extLst>
</a:theme>
</file>

<file path=ppt/theme/theme3.xml><?xml version="1.0" encoding="utf-8"?>
<a:theme xmlns:a="http://schemas.openxmlformats.org/drawingml/2006/main" name="Title Slide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rmAutofit/>
      </a:bodyPr>
      <a:lstStyle>
        <a:defPPr algn="l">
          <a:defRPr sz="1600" b="1" dirty="0">
            <a:solidFill>
              <a:schemeClr val="bg1"/>
            </a:solidFill>
            <a:latin typeface="Sora SemiBold" pitchFamily="2" charset="0"/>
            <a:cs typeface="Sora SemiBold" pitchFamily="2" charset="0"/>
          </a:defRPr>
        </a:defPPr>
      </a:lstStyle>
    </a:txDef>
  </a:objectDefaults>
  <a:extraClrSchemeLst/>
  <a:extLst>
    <a:ext uri="{05A4C25C-085E-4340-85A3-A5531E510DB2}">
      <thm15:themeFamily xmlns:thm15="http://schemas.microsoft.com/office/thememl/2012/main" name="External powerpoint template - download to use" id="{0297FBE6-B90D-6C42-98E6-83EAEDA3D887}" vid="{87B28591-23CA-A64A-BC2A-123BC675D568}"/>
    </a:ext>
  </a:extLst>
</a:theme>
</file>

<file path=ppt/theme/theme4.xml><?xml version="1.0" encoding="utf-8"?>
<a:theme xmlns:a="http://schemas.openxmlformats.org/drawingml/2006/main" name="Title Slide Gr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rmAutofit/>
      </a:bodyPr>
      <a:lstStyle>
        <a:defPPr algn="l">
          <a:defRPr sz="1600" b="1" dirty="0">
            <a:solidFill>
              <a:schemeClr val="bg1"/>
            </a:solidFill>
            <a:latin typeface="Sora SemiBold" pitchFamily="2" charset="0"/>
            <a:cs typeface="Sora SemiBold" pitchFamily="2" charset="0"/>
          </a:defRPr>
        </a:defPPr>
      </a:lstStyle>
    </a:txDef>
  </a:objectDefaults>
  <a:extraClrSchemeLst/>
  <a:extLst>
    <a:ext uri="{05A4C25C-085E-4340-85A3-A5531E510DB2}">
      <thm15:themeFamily xmlns:thm15="http://schemas.microsoft.com/office/thememl/2012/main" name="External powerpoint template - download to use" id="{0297FBE6-B90D-6C42-98E6-83EAEDA3D887}" vid="{89655E18-CC6F-9949-A818-81B0F11E0387}"/>
    </a:ext>
  </a:extLst>
</a:theme>
</file>

<file path=ppt/theme/theme5.xml><?xml version="1.0" encoding="utf-8"?>
<a:theme xmlns:a="http://schemas.openxmlformats.org/drawingml/2006/main" name="Main Page Content">
  <a:themeElements>
    <a:clrScheme name="Opencast_Corporat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ternal powerpoint template - download to use" id="{0297FBE6-B90D-6C42-98E6-83EAEDA3D887}" vid="{53BF11BC-17E7-E747-989E-D83DC26C371C}"/>
    </a:ext>
  </a:extLst>
</a:theme>
</file>

<file path=ppt/theme/theme6.xml><?xml version="1.0" encoding="utf-8"?>
<a:theme xmlns:a="http://schemas.openxmlformats.org/drawingml/2006/main" name="Main Page Content Purple">
  <a:themeElements>
    <a:clrScheme name="Opencast_Corporat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ternal powerpoint template - download to use" id="{0297FBE6-B90D-6C42-98E6-83EAEDA3D887}" vid="{89691E15-A97E-0649-ACED-07E33F1FE547}"/>
    </a:ext>
  </a:extLst>
</a:theme>
</file>

<file path=ppt/theme/theme7.xml><?xml version="1.0" encoding="utf-8"?>
<a:theme xmlns:a="http://schemas.openxmlformats.org/drawingml/2006/main" name="Main Page Content Breakup">
  <a:themeElements>
    <a:clrScheme name="Opencast_Corporat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ternal powerpoint template - download to use" id="{0297FBE6-B90D-6C42-98E6-83EAEDA3D887}" vid="{5BFB1B84-DB19-CE40-899C-6CAFCC1B58B1}"/>
    </a:ext>
  </a:ext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ternal powerpoint template - download to use" id="{0297FBE6-B90D-6C42-98E6-83EAEDA3D887}" vid="{3352D418-7245-5A4F-B060-31288109E157}"/>
    </a:ext>
  </a:extLst>
</a:theme>
</file>

<file path=ppt/theme/theme9.xml><?xml version="1.0" encoding="utf-8"?>
<a:theme xmlns:a="http://schemas.openxmlformats.org/drawingml/2006/main" name="2_Main Page Content">
  <a:themeElements>
    <a:clrScheme name="Opencast_Corporat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ternal powerpoint template - download to use" id="{0297FBE6-B90D-6C42-98E6-83EAEDA3D887}" vid="{EB294DFC-8398-5447-AF48-3AE70D385A5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123BF1A2E71B48B95D5F9395D7B46D" ma:contentTypeVersion="13" ma:contentTypeDescription="Create a new document." ma:contentTypeScope="" ma:versionID="1a063297692c920862187be45e5be4db">
  <xsd:schema xmlns:xsd="http://www.w3.org/2001/XMLSchema" xmlns:xs="http://www.w3.org/2001/XMLSchema" xmlns:p="http://schemas.microsoft.com/office/2006/metadata/properties" xmlns:ns2="03b32b6c-fd41-4038-a26b-9ca4779316b6" xmlns:ns3="9591eae2-2e8c-41c2-8c0e-b15d1d82deec" targetNamespace="http://schemas.microsoft.com/office/2006/metadata/properties" ma:root="true" ma:fieldsID="852c25775f5a25f37715b4d41efbfc8c" ns2:_="" ns3:_="">
    <xsd:import namespace="03b32b6c-fd41-4038-a26b-9ca4779316b6"/>
    <xsd:import namespace="9591eae2-2e8c-41c2-8c0e-b15d1d82dee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b32b6c-fd41-4038-a26b-9ca4779316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591eae2-2e8c-41c2-8c0e-b15d1d82dee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842B24-DDFA-4B40-831B-FFC963BC0C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b32b6c-fd41-4038-a26b-9ca4779316b6"/>
    <ds:schemaRef ds:uri="9591eae2-2e8c-41c2-8c0e-b15d1d82d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43ACD7-8ED7-4BFE-AA82-BC6660D0222F}">
  <ds:schemaRefs>
    <ds:schemaRef ds:uri="http://schemas.microsoft.com/office/2006/documentManagement/types"/>
    <ds:schemaRef ds:uri="http://purl.org/dc/elements/1.1/"/>
    <ds:schemaRef ds:uri="http://schemas.microsoft.com/office/2006/metadata/properties"/>
    <ds:schemaRef ds:uri="03b32b6c-fd41-4038-a26b-9ca4779316b6"/>
    <ds:schemaRef ds:uri="http://www.w3.org/XML/1998/namespace"/>
    <ds:schemaRef ds:uri="9591eae2-2e8c-41c2-8c0e-b15d1d82deec"/>
    <ds:schemaRef ds:uri="http://purl.org/dc/terms/"/>
    <ds:schemaRef ds:uri="http://schemas.openxmlformats.org/package/2006/metadata/core-properties"/>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873B0EB8-769B-403C-A158-C7BC0E7D45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Title Slide</Template>
  <TotalTime>5430</TotalTime>
  <Words>1922</Words>
  <Application>Microsoft Macintosh PowerPoint</Application>
  <PresentationFormat>Widescreen</PresentationFormat>
  <Paragraphs>291</Paragraphs>
  <Slides>58</Slides>
  <Notes>56</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58</vt:i4>
      </vt:variant>
    </vt:vector>
  </HeadingPairs>
  <TitlesOfParts>
    <vt:vector size="74" baseType="lpstr">
      <vt:lpstr>Arial</vt:lpstr>
      <vt:lpstr>Calibri</vt:lpstr>
      <vt:lpstr>Calibri Light</vt:lpstr>
      <vt:lpstr>Sora</vt:lpstr>
      <vt:lpstr>Sora Light</vt:lpstr>
      <vt:lpstr>Sora SemiBold</vt:lpstr>
      <vt:lpstr>Wingdings</vt:lpstr>
      <vt:lpstr>Title Slide</vt:lpstr>
      <vt:lpstr>Custom Design</vt:lpstr>
      <vt:lpstr>Title Slide Blue</vt:lpstr>
      <vt:lpstr>Title Slide Grau</vt:lpstr>
      <vt:lpstr>Main Page Content</vt:lpstr>
      <vt:lpstr>Main Page Content Purple</vt:lpstr>
      <vt:lpstr>Main Page Content Breakup</vt:lpstr>
      <vt:lpstr>1_Custom Design</vt:lpstr>
      <vt:lpstr>2_Main Page Content</vt:lpstr>
      <vt:lpstr>Feedback  </vt:lpstr>
      <vt:lpstr>Hi! This is me</vt:lpstr>
      <vt:lpstr>Today’s session</vt:lpstr>
      <vt:lpstr>PowerPoint Presentation</vt:lpstr>
      <vt:lpstr>PowerPoint Presentation</vt:lpstr>
      <vt:lpstr>Preparing Bracing for feedback</vt:lpstr>
      <vt:lpstr>Preparing for feedback</vt:lpstr>
      <vt:lpstr>PowerPoint Presentation</vt:lpstr>
      <vt:lpstr>PowerPoint Presentation</vt:lpstr>
      <vt:lpstr>Preparing yourself for feedback</vt:lpstr>
      <vt:lpstr>PowerPoint Presentation</vt:lpstr>
      <vt:lpstr>Preparing yourself for feedback</vt:lpstr>
      <vt:lpstr>PowerPoint Presentation</vt:lpstr>
      <vt:lpstr>Preparing yourself for feedback</vt:lpstr>
      <vt:lpstr>80%</vt:lpstr>
      <vt:lpstr>PowerPoint Presentation</vt:lpstr>
      <vt:lpstr>Content crits</vt:lpstr>
      <vt:lpstr>PowerPoint Presentation</vt:lpstr>
      <vt:lpstr>When asking for feedback:</vt:lpstr>
      <vt:lpstr>When giving feedback:</vt:lpstr>
      <vt:lpstr>When receiving feedback: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Establish ‘Ways of Working’</vt:lpstr>
      <vt:lpstr>Responsible Accountable Consulted Informed</vt:lpstr>
      <vt:lpstr>RACI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External   Powerpoint template</dc:title>
  <dc:creator>Milly Shaw</dc:creator>
  <cp:lastModifiedBy>Milly Shaw</cp:lastModifiedBy>
  <cp:revision>16</cp:revision>
  <cp:lastPrinted>2021-11-05T11:01:52Z</cp:lastPrinted>
  <dcterms:created xsi:type="dcterms:W3CDTF">2022-04-11T09:40:22Z</dcterms:created>
  <dcterms:modified xsi:type="dcterms:W3CDTF">2022-06-07T14:52:47Z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0x010100DF123BF1A2E71B48B95D5F9395D7B46D</vt:lpwstr>
  </property>
</Properties>
</file>